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331" r:id="rId3"/>
    <p:sldId id="332" r:id="rId4"/>
    <p:sldId id="33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92"/>
  </p:normalViewPr>
  <p:slideViewPr>
    <p:cSldViewPr snapToGrid="0" snapToObjects="1">
      <p:cViewPr varScale="1">
        <p:scale>
          <a:sx n="76" d="100"/>
          <a:sy n="76" d="100"/>
        </p:scale>
        <p:origin x="21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D073C-BA6F-C049-B073-7D0B21705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C1D452-3A88-4146-9260-09A8C1E21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64AB35-BF55-C141-89E7-10C7A5E9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7E7E56-3248-DD44-88B6-92918707F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03AADF-DE4B-9540-9E3A-A2662992D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89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F3BC3-4B74-1C46-BBBF-2FC5F1A13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2F4F06-79C7-DC43-AB2A-A50124DD9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3F4039-0468-724E-83A8-990BA6F48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BF3A01-2118-2342-8C90-376FC1577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185FC7-54D6-4B4B-8677-A5F290C1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5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C5C9D1-CDE7-9A4F-836F-CFFB6D2BA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A5715F-AD3B-2144-A1E4-D43AB7B62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85764F-4D0A-7C42-A443-86D9A788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CB1FEA-D4AC-2A45-9792-AF24ADCF1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DB720C-6086-A74A-8F9C-EB4804F0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62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152486-CAFE-E249-A24A-B4BB027B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F89AFE-B9AA-7A4B-B0AF-6D9CF5E58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F9AE0A-B1A5-8F45-B5A6-468DD260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5EBF74-7CA3-DC4A-B23D-ED2288BC9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7805A5-B207-994E-9A8D-AF1E0CF9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71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3197D-EE23-6243-A087-16004822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DE3EBD-3386-2D4C-B9CC-219B4B3AD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33E6A7-CB2E-3642-B47A-F294D26E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3DA613-604D-AA49-9A39-3C9276450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46A4AB-23F5-BD49-9E65-C807042E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93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5821A2-7B0A-1C49-8B75-D34A2D43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39039D-1F22-B747-9055-6D07E8F0F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501953-FC38-FD4F-B776-2F2DC3099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29BAD2-BADB-2B4C-83E5-D254D3C7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FD95EC-BE05-9E49-8B33-3ABA417AD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E8BC99-582E-9644-8C11-45DFC0D1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19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5AA46-A374-1A4C-A5C3-2A17146A9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227CC5-E92B-A248-A591-268087CA3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78FCB0-57BD-0A4D-BE19-104528BF9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F346E17-B14A-244E-B6B4-C41765D733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8D8327-5E97-EA43-9085-105DF1012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25A11B8-84FD-B741-8870-AEE121C40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387D977-B9E5-9C49-99CC-18E17613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BC0F6F-8816-3249-BC36-CBFA1FB36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89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19064-E506-284F-A8E1-453CB884E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80D8085-2F2E-8046-8BD0-8F722253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BD90955-4C6A-294B-941A-08553C7F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22A306-2F49-8B4E-854A-95EAEE2B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91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1426B6-9BE9-3047-BA07-F93CE8C9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29F440-CD6B-FB48-B9C0-18B46489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BBB5C8-EF11-B94F-9961-0BA806C4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3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9EA7FC-4304-A547-BC73-69A54642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9AD06A-BE5A-BB4A-98B5-C8E48B3E1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DC4E4B-9854-5948-B320-07566AD30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EEB459-022A-6A41-AAB6-90B61B25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EB9126-440D-5E4E-8C47-F450FA9E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5D6D21-E6B7-7E48-A553-83CC3046E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24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2D5AD7-857D-2548-A454-745620127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2ECF1DA-80DE-5A41-A6D1-00979B470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FDD03A-15DC-C543-9A37-DCB8D1BC4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E13AA0-046C-724D-AF25-1AC5B8C86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3739C2-C6FE-DE46-832E-8AC2B88C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1C32F5-0B25-9242-B32B-335E512C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54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47E909-18C9-0E47-A4BE-D9133EC2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BBD58D-8BA5-4E4B-9D71-D999B8776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9B6318-0CA4-B448-AC6C-37239AF878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95EF7-EFC9-FC40-84F8-6B0A8047FFFF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DD017D-6D85-A84D-B0B6-E2E37B5D30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567387-F417-0548-97AD-75AC3507D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41291-E0A6-F44E-88E6-ED753F147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3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oDLBjzX2MQ" TargetMode="External"/><Relationship Id="rId2" Type="http://schemas.openxmlformats.org/officeDocument/2006/relationships/hyperlink" Target="https://www.rtl-west.de/beitrag/artikel/losen-statt-waehl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tizipation.at/recife.html" TargetMode="External"/><Relationship Id="rId2" Type="http://schemas.openxmlformats.org/officeDocument/2006/relationships/hyperlink" Target="https://www.w24.at/Meldungen/2018/2/Margareten-Buerger-entscheiden-Budget-m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8395AA-36A2-7D44-886C-A3490B075C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Mehr</a:t>
            </a:r>
            <a:r>
              <a:rPr lang="fr-FR" dirty="0"/>
              <a:t> </a:t>
            </a:r>
            <a:r>
              <a:rPr lang="fr-FR" dirty="0" err="1"/>
              <a:t>Demokratie</a:t>
            </a:r>
            <a:r>
              <a:rPr lang="fr-FR" dirty="0"/>
              <a:t> </a:t>
            </a:r>
            <a:r>
              <a:rPr lang="fr-FR" dirty="0" err="1"/>
              <a:t>wagen</a:t>
            </a:r>
            <a:r>
              <a:rPr lang="fr-FR" dirty="0"/>
              <a:t>…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E3F58C-288F-C74C-B744-DB6F7F179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Ansätze</a:t>
            </a:r>
            <a:r>
              <a:rPr lang="fr-FR" dirty="0"/>
              <a:t> </a:t>
            </a:r>
            <a:r>
              <a:rPr lang="fr-FR" dirty="0" err="1"/>
              <a:t>für</a:t>
            </a:r>
            <a:r>
              <a:rPr lang="fr-FR" dirty="0"/>
              <a:t> </a:t>
            </a:r>
            <a:r>
              <a:rPr lang="fr-FR" dirty="0" err="1"/>
              <a:t>eine</a:t>
            </a:r>
            <a:r>
              <a:rPr lang="fr-FR" dirty="0"/>
              <a:t> </a:t>
            </a:r>
            <a:r>
              <a:rPr lang="fr-FR" dirty="0" err="1"/>
              <a:t>Debatte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135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3BB2B-135B-45FA-AEF0-B31C8F34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Gegen</a:t>
            </a:r>
            <a:r>
              <a:rPr lang="fr-BE" dirty="0"/>
              <a:t> </a:t>
            </a:r>
            <a:r>
              <a:rPr lang="fr-BE" dirty="0" err="1"/>
              <a:t>Wahlen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80AB2C-2A42-451F-A1B4-A03AE790A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>
                <a:hlinkClick r:id="rId2"/>
              </a:rPr>
              <a:t>https://www.rtl-west.de/beitrag/artikel/losen-statt-waehlen/</a:t>
            </a:r>
            <a:endParaRPr lang="fr-BE" dirty="0"/>
          </a:p>
          <a:p>
            <a:r>
              <a:rPr lang="fr-BE" dirty="0">
                <a:hlinkClick r:id="rId3"/>
              </a:rPr>
              <a:t>https://www.youtube.com/watch?v=3oDLBjzX2MQ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361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55ED1B-BB39-4D2D-A47A-F1A0A420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Volksentscheid</a:t>
            </a:r>
            <a:r>
              <a:rPr lang="fr-BE" dirty="0"/>
              <a:t> - </a:t>
            </a:r>
            <a:r>
              <a:rPr lang="fr-BE" dirty="0" err="1"/>
              <a:t>Volksabstimmung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E448E2-E29D-4366-A843-ECAD4128F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https://www.zeit.de/video/2013-10/2780950301001/direkte-demokratie-kurz-erklaert-wie-funktioniert-ein-volksentscheid</a:t>
            </a:r>
          </a:p>
        </p:txBody>
      </p:sp>
    </p:spTree>
    <p:extLst>
      <p:ext uri="{BB962C8B-B14F-4D97-AF65-F5344CB8AC3E}">
        <p14:creationId xmlns:p14="http://schemas.microsoft.com/office/powerpoint/2010/main" val="143371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B6687-ED6B-4B46-815D-667B4501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Partizipatives</a:t>
            </a:r>
            <a:r>
              <a:rPr lang="fr-BE" dirty="0"/>
              <a:t> Budget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70FD9B-A42A-48E3-8F8E-44EE0285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>
                <a:hlinkClick r:id="rId2"/>
              </a:rPr>
              <a:t>https://www.w24.at/Meldungen/2018/2/Margareten-Buerger-entscheiden-Budget-mit</a:t>
            </a:r>
            <a:endParaRPr lang="fr-BE" dirty="0"/>
          </a:p>
          <a:p>
            <a:r>
              <a:rPr lang="fr-BE" dirty="0">
                <a:hlinkClick r:id="rId3"/>
              </a:rPr>
              <a:t>https://www.partizipation.at/recife.html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642128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79</Words>
  <Application>Microsoft Macintosh PowerPoint</Application>
  <PresentationFormat>Grand écran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Mehr Demokratie wagen…</vt:lpstr>
      <vt:lpstr>Gegen Wahlen</vt:lpstr>
      <vt:lpstr>Volksentscheid - Volksabstimmung</vt:lpstr>
      <vt:lpstr>Partizipatives Budget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Mehr Demokratie wagen…</dc:title>
  <dc:creator>Microsoft Office User</dc:creator>
  <cp:lastModifiedBy>Microsoft Office User</cp:lastModifiedBy>
  <cp:revision>2</cp:revision>
  <dcterms:created xsi:type="dcterms:W3CDTF">2020-01-24T21:26:33Z</dcterms:created>
  <dcterms:modified xsi:type="dcterms:W3CDTF">2020-01-24T21:28:07Z</dcterms:modified>
</cp:coreProperties>
</file>