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sldIdLst>
    <p:sldId id="256" r:id="rId2"/>
    <p:sldId id="331" r:id="rId3"/>
    <p:sldId id="332" r:id="rId4"/>
    <p:sldId id="333" r:id="rId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92"/>
  </p:normalViewPr>
  <p:slideViewPr>
    <p:cSldViewPr snapToGrid="0" snapToObjects="1">
      <p:cViewPr varScale="1">
        <p:scale>
          <a:sx n="76" d="100"/>
          <a:sy n="76" d="100"/>
        </p:scale>
        <p:origin x="216" y="7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DDD073C-BA6F-C049-B073-7D0B217056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DEC1D452-3A88-4146-9260-09A8C1E212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264AB35-BF55-C141-89E7-10C7A5E9E0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95EF7-EFC9-FC40-84F8-6B0A8047FFFF}" type="datetimeFigureOut">
              <a:rPr lang="fr-FR" smtClean="0"/>
              <a:t>24/01/2020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D7E7E56-3248-DD44-88B6-92918707F8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803AADF-DE4B-9540-9E3A-A2662992D4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41291-E0A6-F44E-88E6-ED753F147E9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58951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31F3BC3-4B74-1C46-BBBF-2FC5F1A134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602F4F06-79C7-DC43-AB2A-A50124DD9A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A3F4039-0468-724E-83A8-990BA6F480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95EF7-EFC9-FC40-84F8-6B0A8047FFFF}" type="datetimeFigureOut">
              <a:rPr lang="fr-FR" smtClean="0"/>
              <a:t>24/01/2020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4BF3A01-2118-2342-8C90-376FC15778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7185FC7-54D6-4B4B-8677-A5F290C16C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41291-E0A6-F44E-88E6-ED753F147E9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52535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87C5C9D1-CDE7-9A4F-836F-CFFB6D2BAF3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CBA5715F-AD3B-2144-A1E4-D43AB7B6250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A85764F-4D0A-7C42-A443-86D9A788CF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95EF7-EFC9-FC40-84F8-6B0A8047FFFF}" type="datetimeFigureOut">
              <a:rPr lang="fr-FR" smtClean="0"/>
              <a:t>24/01/2020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7CB1FEA-D4AC-2A45-9792-AF24ADCF16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9DB720C-6086-A74A-8F9C-EB4804F094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41291-E0A6-F44E-88E6-ED753F147E9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976286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5152486-CAFE-E249-A24A-B4BB027B1A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FF89AFE-B9AA-7A4B-B0AF-6D9CF5E584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9F9AE0A-B1A5-8F45-B5A6-468DD26088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95EF7-EFC9-FC40-84F8-6B0A8047FFFF}" type="datetimeFigureOut">
              <a:rPr lang="fr-FR" smtClean="0"/>
              <a:t>24/01/2020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65EBF74-7CA3-DC4A-B23D-ED2288BC92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77805A5-B207-994E-9A8D-AF1E0CF99F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41291-E0A6-F44E-88E6-ED753F147E9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347104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753197D-EE23-6243-A087-1600482213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2DE3EBD-3386-2D4C-B9CC-219B4B3AD5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833E6A7-CB2E-3642-B47A-F294D26E5E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95EF7-EFC9-FC40-84F8-6B0A8047FFFF}" type="datetimeFigureOut">
              <a:rPr lang="fr-FR" smtClean="0"/>
              <a:t>24/01/2020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F3DA613-604D-AA49-9A39-3C92764509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E46A4AB-23F5-BD49-9E65-C807042E35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41291-E0A6-F44E-88E6-ED753F147E9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499381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D5821A2-7B0A-1C49-8B75-D34A2D43F8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939039D-1F22-B747-9055-6D07E8F0FB7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AD501953-FC38-FD4F-B776-2F2DC30992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929BAD2-BADB-2B4C-83E5-D254D3C797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95EF7-EFC9-FC40-84F8-6B0A8047FFFF}" type="datetimeFigureOut">
              <a:rPr lang="fr-FR" smtClean="0"/>
              <a:t>24/01/2020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EFD95EC-BE05-9E49-8B33-3ABA417AD8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5E8BC99-582E-9644-8C11-45DFC0D1ED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41291-E0A6-F44E-88E6-ED753F147E9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001936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DF5AA46-A374-1A4C-A5C3-2A17146A99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7227CC5-E92B-A248-A591-268087CA3B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0378FCB0-57BD-0A4D-BE19-104528BF9B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9F346E17-B14A-244E-B6B4-C41765D7336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548D8327-5E97-EA43-9085-105DF1012F7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325A11B8-84FD-B741-8870-AEE121C40B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95EF7-EFC9-FC40-84F8-6B0A8047FFFF}" type="datetimeFigureOut">
              <a:rPr lang="fr-FR" smtClean="0"/>
              <a:t>24/01/2020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4387D977-B9E5-9C49-99CC-18E1761370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1DBC0F6F-8816-3249-BC36-CBFA1FB361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41291-E0A6-F44E-88E6-ED753F147E9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618919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5F19064-E506-284F-A8E1-453CB884E6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480D8085-2F2E-8046-8BD0-8F722253C5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95EF7-EFC9-FC40-84F8-6B0A8047FFFF}" type="datetimeFigureOut">
              <a:rPr lang="fr-FR" smtClean="0"/>
              <a:t>24/01/2020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2BD90955-4C6A-294B-941A-08553C7FC8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0322A306-2F49-8B4E-854A-95EAEE2B41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41291-E0A6-F44E-88E6-ED753F147E9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019160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CB1426B6-9BE9-3047-BA07-F93CE8C964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95EF7-EFC9-FC40-84F8-6B0A8047FFFF}" type="datetimeFigureOut">
              <a:rPr lang="fr-FR" smtClean="0"/>
              <a:t>24/01/2020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6529F440-CD6B-FB48-B9C0-18B46489C9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34BBB5C8-EF11-B94F-9961-0BA806C4C4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41291-E0A6-F44E-88E6-ED753F147E9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3836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89EA7FC-4304-A547-BC73-69A5464278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B9AD06A-BE5A-BB4A-98B5-C8E48B3E1E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23DC4E4B-9854-5948-B320-07566AD30C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CEEB459-022A-6A41-AAB6-90B61B2543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95EF7-EFC9-FC40-84F8-6B0A8047FFFF}" type="datetimeFigureOut">
              <a:rPr lang="fr-FR" smtClean="0"/>
              <a:t>24/01/2020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0CEB9126-440D-5E4E-8C47-F450FA9E47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F5D6D21-E6B7-7E48-A553-83CC3046EA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41291-E0A6-F44E-88E6-ED753F147E9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332413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42D5AD7-857D-2548-A454-745620127C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F2ECF1DA-80DE-5A41-A6D1-00979B470D7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A0FDD03A-15DC-C543-9A37-DCB8D1BC4C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9E13AA0-046C-724D-AF25-1AC5B8C865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95EF7-EFC9-FC40-84F8-6B0A8047FFFF}" type="datetimeFigureOut">
              <a:rPr lang="fr-FR" smtClean="0"/>
              <a:t>24/01/2020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B3739C2-C6FE-DE46-832E-8AC2B88C30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01C32F5-0B25-9242-B32B-335E512CB6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41291-E0A6-F44E-88E6-ED753F147E9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72548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D247E909-18C9-0E47-A4BE-D9133EC2A0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9BBD58D-8BA5-4E4B-9D71-D999B87763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19B6318-0CA4-B448-AC6C-37239AF878E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F95EF7-EFC9-FC40-84F8-6B0A8047FFFF}" type="datetimeFigureOut">
              <a:rPr lang="fr-FR" smtClean="0"/>
              <a:t>24/01/2020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7DD017D-6D85-A84D-B0B6-E2E37B5D30E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9567387-F417-0548-97AD-75AC3507DA9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41291-E0A6-F44E-88E6-ED753F147E9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37318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3oDLBjzX2MQ" TargetMode="External"/><Relationship Id="rId2" Type="http://schemas.openxmlformats.org/officeDocument/2006/relationships/hyperlink" Target="https://www.rtl-west.de/beitrag/artikel/losen-statt-waehlen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artizipation.at/recife.html" TargetMode="External"/><Relationship Id="rId2" Type="http://schemas.openxmlformats.org/officeDocument/2006/relationships/hyperlink" Target="https://www.w24.at/Meldungen/2018/2/Margareten-Buerger-entscheiden-Budget-mit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98395AA-36A2-7D44-886C-A3490B075CC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err="1"/>
              <a:t>Mehr</a:t>
            </a:r>
            <a:r>
              <a:rPr lang="fr-FR" dirty="0"/>
              <a:t> </a:t>
            </a:r>
            <a:r>
              <a:rPr lang="fr-FR" dirty="0" err="1"/>
              <a:t>Demokratie</a:t>
            </a:r>
            <a:r>
              <a:rPr lang="fr-FR" dirty="0"/>
              <a:t> </a:t>
            </a:r>
            <a:r>
              <a:rPr lang="fr-FR" dirty="0" err="1"/>
              <a:t>wagen</a:t>
            </a:r>
            <a:r>
              <a:rPr lang="fr-FR" dirty="0"/>
              <a:t>…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91E3F58C-288F-C74C-B744-DB6F7F17960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err="1"/>
              <a:t>Ansätze</a:t>
            </a:r>
            <a:r>
              <a:rPr lang="fr-FR" dirty="0"/>
              <a:t> </a:t>
            </a:r>
            <a:r>
              <a:rPr lang="fr-FR" dirty="0" err="1"/>
              <a:t>für</a:t>
            </a:r>
            <a:r>
              <a:rPr lang="fr-FR" dirty="0"/>
              <a:t> </a:t>
            </a:r>
            <a:r>
              <a:rPr lang="fr-FR" dirty="0" err="1"/>
              <a:t>eine</a:t>
            </a:r>
            <a:r>
              <a:rPr lang="fr-FR" dirty="0"/>
              <a:t> </a:t>
            </a:r>
            <a:r>
              <a:rPr lang="fr-FR" dirty="0" err="1"/>
              <a:t>Debatte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113504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813BB2B-135B-45FA-AEF0-B31C8F344E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err="1"/>
              <a:t>Gegen</a:t>
            </a:r>
            <a:r>
              <a:rPr lang="fr-BE" dirty="0"/>
              <a:t> </a:t>
            </a:r>
            <a:r>
              <a:rPr lang="fr-BE" dirty="0" err="1"/>
              <a:t>Wahlen</a:t>
            </a:r>
            <a:endParaRPr lang="fr-BE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680AB2C-2A42-451F-A1B4-A03AE790A8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BE" dirty="0">
                <a:hlinkClick r:id="rId2"/>
              </a:rPr>
              <a:t>https://www.rtl-west.de/beitrag/artikel/losen-statt-waehlen/</a:t>
            </a:r>
            <a:endParaRPr lang="fr-BE" dirty="0"/>
          </a:p>
          <a:p>
            <a:r>
              <a:rPr lang="fr-BE" dirty="0">
                <a:hlinkClick r:id="rId3"/>
              </a:rPr>
              <a:t>https://www.youtube.com/watch?v=3oDLBjzX2MQ</a:t>
            </a:r>
            <a:endParaRPr lang="fr-BE" dirty="0"/>
          </a:p>
          <a:p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19361199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A55ED1B-BB39-4D2D-A47A-F1A0A4201A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err="1"/>
              <a:t>Volksentscheid</a:t>
            </a:r>
            <a:r>
              <a:rPr lang="fr-BE" dirty="0"/>
              <a:t> - </a:t>
            </a:r>
            <a:r>
              <a:rPr lang="fr-BE" dirty="0" err="1"/>
              <a:t>Volksabstimmung</a:t>
            </a:r>
            <a:endParaRPr lang="fr-BE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8E448E2-E29D-4366-A843-ECAD4128F0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BE" dirty="0"/>
              <a:t>https://www.zeit.de/video/2013-10/2780950301001/direkte-demokratie-kurz-erklaert-wie-funktioniert-ein-volksentscheid</a:t>
            </a:r>
          </a:p>
        </p:txBody>
      </p:sp>
    </p:spTree>
    <p:extLst>
      <p:ext uri="{BB962C8B-B14F-4D97-AF65-F5344CB8AC3E}">
        <p14:creationId xmlns:p14="http://schemas.microsoft.com/office/powerpoint/2010/main" val="14337101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0DB6687-ED6B-4B46-815D-667B45015C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err="1"/>
              <a:t>Partizipatives</a:t>
            </a:r>
            <a:r>
              <a:rPr lang="fr-BE" dirty="0"/>
              <a:t> Budget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D70FD9B-A42A-48E3-8F8E-44EE0285E7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BE" dirty="0">
                <a:hlinkClick r:id="rId2"/>
              </a:rPr>
              <a:t>https://www.w24.at/Meldungen/2018/2/Margareten-Buerger-entscheiden-Budget-mit</a:t>
            </a:r>
            <a:endParaRPr lang="fr-BE" dirty="0"/>
          </a:p>
          <a:p>
            <a:r>
              <a:rPr lang="fr-BE" dirty="0">
                <a:hlinkClick r:id="rId3"/>
              </a:rPr>
              <a:t>https://www.partizipation.at/recife.html</a:t>
            </a:r>
            <a:endParaRPr lang="fr-BE" dirty="0"/>
          </a:p>
          <a:p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266421284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79</Words>
  <Application>Microsoft Macintosh PowerPoint</Application>
  <PresentationFormat>Grand écran</PresentationFormat>
  <Paragraphs>10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Thème Office</vt:lpstr>
      <vt:lpstr>Mehr Demokratie wagen…</vt:lpstr>
      <vt:lpstr>Gegen Wahlen</vt:lpstr>
      <vt:lpstr>Volksentscheid - Volksabstimmung</vt:lpstr>
      <vt:lpstr>Partizipatives Budget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Mehr Demokratie wagen…</dc:title>
  <dc:creator>Microsoft Office User</dc:creator>
  <cp:lastModifiedBy>Microsoft Office User</cp:lastModifiedBy>
  <cp:revision>2</cp:revision>
  <dcterms:created xsi:type="dcterms:W3CDTF">2020-01-24T21:26:33Z</dcterms:created>
  <dcterms:modified xsi:type="dcterms:W3CDTF">2020-01-24T21:28:07Z</dcterms:modified>
</cp:coreProperties>
</file>