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7" r:id="rId10"/>
    <p:sldId id="266" r:id="rId11"/>
    <p:sldId id="269" r:id="rId12"/>
    <p:sldId id="271" r:id="rId13"/>
    <p:sldId id="270" r:id="rId14"/>
    <p:sldId id="272" r:id="rId15"/>
    <p:sldId id="258" r:id="rId16"/>
    <p:sldId id="268" r:id="rId17"/>
    <p:sldId id="274" r:id="rId18"/>
    <p:sldId id="27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2"/>
  </p:normalViewPr>
  <p:slideViewPr>
    <p:cSldViewPr snapToGrid="0" snapToObjects="1">
      <p:cViewPr varScale="1">
        <p:scale>
          <a:sx n="95" d="100"/>
          <a:sy n="95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20DC0-C06B-164B-AAE1-20C8BB07E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5E3C6C-01AD-9340-9A55-9F31EDDD0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5F0B56-E7FB-8645-A0E3-4EC87123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4568-1D7A-674F-8572-AE8492C3130C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CDFDFC-7052-174A-B954-74CFF065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BC8E79-DB67-7D4F-A2BE-012CC707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C31-307D-7E44-AD90-3450888C0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73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73A32-9421-7047-9C22-967714B6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27E4F9-AC94-3F49-AE3A-5CC9CC643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368BB8-35A6-7846-8EDA-57164BEE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4568-1D7A-674F-8572-AE8492C3130C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BA1897-09F1-464B-8AED-7311E332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B7401-C359-6C43-9248-AF0112B1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C31-307D-7E44-AD90-3450888C0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79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487136-BC5F-6149-865C-2BC479569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777C74-3307-8047-BC2C-C014FE015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46C9DD-0ADB-0943-AE8E-32026932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4568-1D7A-674F-8572-AE8492C3130C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C3691C-7617-F343-9E03-E75D707F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2B9DC-CD3A-6540-B816-71B57657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C31-307D-7E44-AD90-3450888C0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31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99493-C292-1345-9693-E9C58AFD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91EF70-EE59-6446-9F14-7DB98554C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13225B-E613-AB49-8054-E20788E9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4568-1D7A-674F-8572-AE8492C3130C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0A4362-B595-F847-82A0-9191DECB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D10306-FCD9-C945-8A97-FEEFE24F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C31-307D-7E44-AD90-3450888C0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90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3EA56-2869-2F43-9BBD-29AAA98D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F5C32B-0609-AC4D-AD3C-2183177B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5E986-DFBD-BE4C-AD2A-150084F8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4568-1D7A-674F-8572-AE8492C3130C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AF1EE8-2C8F-5C4E-802E-9FAEEC26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C257D3-46C8-1745-9BA5-CE6BCDB6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C31-307D-7E44-AD90-3450888C0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35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9D25B-6EAC-774F-B03D-B9F27F7D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34889C-AA0A-5E41-94D7-0D8BDFACC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D50F58-0501-8248-A223-F36842D2B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A40611-EFE8-C74C-864E-A017AED0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4568-1D7A-674F-8572-AE8492C3130C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703302-155F-F64D-87D9-31B7D89A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34C890-08FC-474F-A7CA-1CA6FFB9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C31-307D-7E44-AD90-3450888C0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86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90BA6-7D06-D242-BE6B-75CFF9D0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D080B7-250B-7A46-834F-59A11C8E9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6027C2-E372-F948-A886-2A5EAB07F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35637A-0BAA-BA4C-B01E-BBE25F5CA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E8C99B-C930-CF4A-8CEF-976A1E4BA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DC88DC-FFAB-B649-8144-1FC597C2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4568-1D7A-674F-8572-AE8492C3130C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794E6C-D27A-2542-A868-5917A742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3FEE29-14AF-F348-A055-1E26FF45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C31-307D-7E44-AD90-3450888C0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19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48FF1-187A-1846-B7E5-8993D38A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667D88-C5D6-6A43-BDF6-D4CF9BE2D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4568-1D7A-674F-8572-AE8492C3130C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42B76-FFC6-DB4B-B278-C90C0334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16AC43-A064-6A4B-8FE7-0DF94D71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C31-307D-7E44-AD90-3450888C0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7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3F9F81-56DC-3345-A1C8-D8BD22E8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4568-1D7A-674F-8572-AE8492C3130C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12114E-A9C0-FB48-A74C-B52C83CA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6F402E-A924-F24C-98AC-F5B059EA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C31-307D-7E44-AD90-3450888C0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19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D0542-51A3-684E-86D9-AFF7EF9E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BA429-D649-0249-A217-75764A079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2692D6-FA78-A942-8147-94450D477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EC8ABF-FC28-B64A-8C75-21729D95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4568-1D7A-674F-8572-AE8492C3130C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72F7C9-CBCF-1E4C-A6CA-7929276A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DB7CCC-DF12-FF48-A514-363F4DE9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C31-307D-7E44-AD90-3450888C0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42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38B4E-4CBE-A644-AF2C-A3007191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9F3B0FC-41DE-5A4E-9A89-C6117CD94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3C301F-C640-DB45-842E-398113BE2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179360-05B5-A041-A109-7A5229BB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4568-1D7A-674F-8572-AE8492C3130C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1114F3-A516-BE4B-8611-EEA4A7DF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4A3700-96F2-E24F-8275-1E86305C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C31-307D-7E44-AD90-3450888C0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45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9A45D3-1449-6F49-9CA1-AFE51B45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001D8B-F736-AD4E-A57F-E892DC491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0AD3D1-3D5C-F746-9294-8AD247847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04568-1D7A-674F-8572-AE8492C3130C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F4B462-9DE5-8E4C-A105-EAEF893C2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FDF46D-0850-074C-9AE6-A27BA960A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5C31-307D-7E44-AD90-3450888C0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05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de.wikipedia.org/wiki/Englische_Sprach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5DE94-9A76-9D4F-A4ED-1AF34764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Liberalismus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E62B48E-B0C0-1941-B4F0-19EC553E1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5247" y="1488981"/>
            <a:ext cx="3115235" cy="4845921"/>
          </a:xfr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BD73ADA-11B4-F645-9FEB-5B64CE4221F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7203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dirty="0" err="1">
                <a:solidFill>
                  <a:srgbClr val="343434"/>
                </a:solidFill>
                <a:latin typeface="PT Serif" panose="020A0603040505020204" pitchFamily="18" charset="77"/>
              </a:rPr>
              <a:t>Fackel</a:t>
            </a:r>
            <a:r>
              <a:rPr lang="fr-FR" altLang="fr-FR" dirty="0">
                <a:solidFill>
                  <a:srgbClr val="343434"/>
                </a:solidFill>
                <a:latin typeface="PT Serif" panose="020A0603040505020204" pitchFamily="18" charset="77"/>
              </a:rPr>
              <a:t> der </a:t>
            </a:r>
            <a:r>
              <a:rPr lang="fr-FR" altLang="fr-FR" dirty="0" err="1">
                <a:solidFill>
                  <a:srgbClr val="343434"/>
                </a:solidFill>
                <a:latin typeface="PT Serif" panose="020A0603040505020204" pitchFamily="18" charset="77"/>
              </a:rPr>
              <a:t>Freiheitsstatue</a:t>
            </a:r>
            <a:r>
              <a:rPr lang="fr-FR" altLang="fr-FR" dirty="0">
                <a:solidFill>
                  <a:srgbClr val="343434"/>
                </a:solidFill>
                <a:latin typeface="PT Serif" panose="020A0603040505020204" pitchFamily="18" charset="77"/>
              </a:rPr>
              <a:t>. Die </a:t>
            </a:r>
            <a:r>
              <a:rPr lang="fr-FR" altLang="fr-FR" dirty="0" err="1">
                <a:solidFill>
                  <a:srgbClr val="343434"/>
                </a:solidFill>
                <a:latin typeface="PT Serif" panose="020A0603040505020204" pitchFamily="18" charset="77"/>
              </a:rPr>
              <a:t>vollständige</a:t>
            </a:r>
            <a:r>
              <a:rPr lang="fr-FR" altLang="fr-FR" dirty="0">
                <a:solidFill>
                  <a:srgbClr val="343434"/>
                </a:solidFill>
                <a:latin typeface="PT Serif" panose="020A0603040505020204" pitchFamily="18" charset="77"/>
              </a:rPr>
              <a:t> </a:t>
            </a:r>
            <a:r>
              <a:rPr lang="fr-FR" altLang="fr-FR" dirty="0" err="1">
                <a:solidFill>
                  <a:srgbClr val="343434"/>
                </a:solidFill>
                <a:latin typeface="PT Serif" panose="020A0603040505020204" pitchFamily="18" charset="77"/>
              </a:rPr>
              <a:t>Bezeichnung</a:t>
            </a:r>
            <a:r>
              <a:rPr lang="fr-FR" altLang="fr-FR" dirty="0">
                <a:solidFill>
                  <a:srgbClr val="343434"/>
                </a:solidFill>
                <a:latin typeface="PT Serif" panose="020A0603040505020204" pitchFamily="18" charset="77"/>
              </a:rPr>
              <a:t> der </a:t>
            </a:r>
            <a:r>
              <a:rPr lang="fr-FR" altLang="fr-FR" dirty="0" err="1">
                <a:solidFill>
                  <a:srgbClr val="343434"/>
                </a:solidFill>
                <a:latin typeface="PT Serif" panose="020A0603040505020204" pitchFamily="18" charset="77"/>
              </a:rPr>
              <a:t>Skulptur</a:t>
            </a:r>
            <a:r>
              <a:rPr lang="fr-FR" altLang="fr-FR" dirty="0">
                <a:solidFill>
                  <a:srgbClr val="343434"/>
                </a:solidFill>
                <a:latin typeface="PT Serif" panose="020A0603040505020204" pitchFamily="18" charset="77"/>
              </a:rPr>
              <a:t> </a:t>
            </a:r>
            <a:r>
              <a:rPr lang="fr-FR" altLang="fr-FR" dirty="0" err="1">
                <a:solidFill>
                  <a:srgbClr val="343434"/>
                </a:solidFill>
                <a:latin typeface="PT Serif" panose="020A0603040505020204" pitchFamily="18" charset="77"/>
              </a:rPr>
              <a:t>lautet</a:t>
            </a:r>
            <a:r>
              <a:rPr lang="fr-FR" altLang="fr-FR" dirty="0">
                <a:solidFill>
                  <a:srgbClr val="343434"/>
                </a:solidFill>
                <a:latin typeface="PT Serif" panose="020A0603040505020204" pitchFamily="18" charset="77"/>
              </a:rPr>
              <a:t> :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343434"/>
                </a:solidFill>
                <a:latin typeface="PT Serif" panose="020A0603040505020204" pitchFamily="18" charset="77"/>
              </a:rPr>
              <a:t>„</a:t>
            </a:r>
            <a:r>
              <a:rPr lang="fr-FR" altLang="fr-FR" i="1" dirty="0">
                <a:solidFill>
                  <a:srgbClr val="343434"/>
                </a:solidFill>
                <a:latin typeface="PT Serif" panose="020A0603040505020204" pitchFamily="18" charset="77"/>
              </a:rPr>
              <a:t>Liberty </a:t>
            </a:r>
            <a:r>
              <a:rPr lang="fr-FR" altLang="fr-FR" i="1" dirty="0" err="1">
                <a:solidFill>
                  <a:srgbClr val="343434"/>
                </a:solidFill>
                <a:latin typeface="PT Serif" panose="020A0603040505020204" pitchFamily="18" charset="77"/>
              </a:rPr>
              <a:t>Enlightening</a:t>
            </a:r>
            <a:r>
              <a:rPr lang="fr-FR" altLang="fr-FR" i="1" dirty="0">
                <a:solidFill>
                  <a:srgbClr val="343434"/>
                </a:solidFill>
                <a:latin typeface="PT Serif" panose="020A0603040505020204" pitchFamily="18" charset="77"/>
              </a:rPr>
              <a:t> the World</a:t>
            </a:r>
            <a:r>
              <a:rPr lang="fr-FR" altLang="fr-FR" dirty="0">
                <a:solidFill>
                  <a:srgbClr val="343434"/>
                </a:solidFill>
                <a:latin typeface="PT Serif" panose="020A0603040505020204" pitchFamily="18" charset="77"/>
              </a:rPr>
              <a:t>“ </a:t>
            </a:r>
            <a:r>
              <a:rPr lang="fr-FR" altLang="fr-FR" i="1" dirty="0">
                <a:solidFill>
                  <a:srgbClr val="343434"/>
                </a:solidFill>
                <a:latin typeface="PT Serif" panose="020A0603040505020204" pitchFamily="18" charset="77"/>
              </a:rPr>
              <a:t>(„</a:t>
            </a:r>
            <a:r>
              <a:rPr lang="fr-FR" altLang="fr-FR" i="1" dirty="0" err="1">
                <a:solidFill>
                  <a:srgbClr val="343434"/>
                </a:solidFill>
                <a:latin typeface="PT Serif" panose="020A0603040505020204" pitchFamily="18" charset="77"/>
              </a:rPr>
              <a:t>Freiheit</a:t>
            </a:r>
            <a:r>
              <a:rPr lang="fr-FR" altLang="fr-FR" i="1" dirty="0">
                <a:solidFill>
                  <a:srgbClr val="343434"/>
                </a:solidFill>
                <a:latin typeface="PT Serif" panose="020A0603040505020204" pitchFamily="18" charset="77"/>
              </a:rPr>
              <a:t>, die die </a:t>
            </a:r>
            <a:r>
              <a:rPr lang="fr-FR" altLang="fr-FR" i="1" dirty="0" err="1">
                <a:solidFill>
                  <a:srgbClr val="343434"/>
                </a:solidFill>
                <a:latin typeface="PT Serif" panose="020A0603040505020204" pitchFamily="18" charset="77"/>
              </a:rPr>
              <a:t>Welt</a:t>
            </a:r>
            <a:r>
              <a:rPr lang="fr-FR" altLang="fr-FR" i="1" dirty="0">
                <a:solidFill>
                  <a:srgbClr val="343434"/>
                </a:solidFill>
                <a:latin typeface="PT Serif" panose="020A0603040505020204" pitchFamily="18" charset="77"/>
              </a:rPr>
              <a:t> </a:t>
            </a:r>
            <a:r>
              <a:rPr lang="fr-FR" altLang="fr-FR" i="1" dirty="0" err="1">
                <a:solidFill>
                  <a:srgbClr val="343434"/>
                </a:solidFill>
                <a:latin typeface="PT Serif" panose="020A0603040505020204" pitchFamily="18" charset="77"/>
              </a:rPr>
              <a:t>erleuchtet</a:t>
            </a:r>
            <a:r>
              <a:rPr lang="fr-FR" altLang="fr-FR" i="1" dirty="0">
                <a:solidFill>
                  <a:srgbClr val="343434"/>
                </a:solidFill>
                <a:latin typeface="PT Serif" panose="020A0603040505020204" pitchFamily="18" charset="77"/>
              </a:rPr>
              <a:t>.“)</a:t>
            </a:r>
            <a:endParaRPr lang="fr-FR" altLang="fr-FR" dirty="0">
              <a:solidFill>
                <a:srgbClr val="343434"/>
              </a:solidFill>
              <a:latin typeface="PT Serif" panose="020A0603040505020204" pitchFamily="18" charset="77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811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EFB55D-3400-5944-89A7-1D632135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Libertarismus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7E7E75-6548-F944-87D0-6DBEC07E3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9624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Friedrich August </a:t>
            </a:r>
            <a:r>
              <a:rPr lang="fr-BE" dirty="0" err="1"/>
              <a:t>von</a:t>
            </a:r>
            <a:r>
              <a:rPr lang="fr-BE" dirty="0"/>
              <a:t> Hayek, </a:t>
            </a:r>
            <a:r>
              <a:rPr lang="fr-BE" dirty="0" err="1"/>
              <a:t>österreichischer</a:t>
            </a:r>
            <a:r>
              <a:rPr lang="fr-BE" dirty="0"/>
              <a:t> </a:t>
            </a:r>
            <a:r>
              <a:rPr lang="fr-BE" dirty="0" err="1"/>
              <a:t>Ökonom</a:t>
            </a:r>
            <a:r>
              <a:rPr lang="fr-BE" dirty="0"/>
              <a:t> </a:t>
            </a:r>
            <a:r>
              <a:rPr lang="fr-BE" dirty="0" err="1"/>
              <a:t>und</a:t>
            </a:r>
            <a:r>
              <a:rPr lang="fr-BE" dirty="0"/>
              <a:t> </a:t>
            </a:r>
            <a:r>
              <a:rPr lang="fr-BE" dirty="0" err="1"/>
              <a:t>Philosoph</a:t>
            </a:r>
            <a:r>
              <a:rPr lang="fr-BE" dirty="0"/>
              <a:t>, </a:t>
            </a:r>
            <a:r>
              <a:rPr lang="fr-BE" dirty="0" err="1"/>
              <a:t>Vertreter</a:t>
            </a:r>
            <a:r>
              <a:rPr lang="fr-BE" dirty="0"/>
              <a:t> der </a:t>
            </a:r>
            <a:r>
              <a:rPr lang="fr-BE" dirty="0" err="1"/>
              <a:t>neuen</a:t>
            </a:r>
            <a:r>
              <a:rPr lang="fr-BE" dirty="0"/>
              <a:t> </a:t>
            </a:r>
            <a:r>
              <a:rPr lang="fr-BE" dirty="0" err="1"/>
              <a:t>Österreichischen</a:t>
            </a:r>
            <a:r>
              <a:rPr lang="fr-BE" dirty="0"/>
              <a:t> </a:t>
            </a:r>
            <a:r>
              <a:rPr lang="fr-BE" dirty="0" err="1"/>
              <a:t>Schule</a:t>
            </a:r>
            <a:r>
              <a:rPr lang="fr-BE" dirty="0"/>
              <a:t>, </a:t>
            </a:r>
            <a:r>
              <a:rPr lang="fr-BE" dirty="0" err="1"/>
              <a:t>Anhänger</a:t>
            </a:r>
            <a:r>
              <a:rPr lang="fr-BE" dirty="0"/>
              <a:t> </a:t>
            </a:r>
            <a:r>
              <a:rPr lang="fr-BE" dirty="0" err="1"/>
              <a:t>einer</a:t>
            </a:r>
            <a:r>
              <a:rPr lang="fr-BE" dirty="0"/>
              <a:t> </a:t>
            </a:r>
            <a:r>
              <a:rPr lang="fr-BE" dirty="0" err="1"/>
              <a:t>liberalen</a:t>
            </a:r>
            <a:r>
              <a:rPr lang="fr-BE" dirty="0"/>
              <a:t> </a:t>
            </a:r>
            <a:r>
              <a:rPr lang="fr-BE" dirty="0" err="1"/>
              <a:t>Wirtschaft</a:t>
            </a:r>
            <a:r>
              <a:rPr lang="fr-BE" dirty="0"/>
              <a:t> </a:t>
            </a:r>
            <a:r>
              <a:rPr lang="fr-BE" dirty="0" err="1"/>
              <a:t>und</a:t>
            </a:r>
            <a:r>
              <a:rPr lang="fr-BE" dirty="0"/>
              <a:t> </a:t>
            </a:r>
            <a:r>
              <a:rPr lang="fr-BE" dirty="0" err="1"/>
              <a:t>eines</a:t>
            </a:r>
            <a:r>
              <a:rPr lang="fr-BE" dirty="0"/>
              <a:t> </a:t>
            </a:r>
            <a:r>
              <a:rPr lang="fr-BE" dirty="0" err="1"/>
              <a:t>freien</a:t>
            </a:r>
            <a:r>
              <a:rPr lang="fr-BE" dirty="0"/>
              <a:t> </a:t>
            </a:r>
            <a:r>
              <a:rPr lang="fr-BE" dirty="0" err="1"/>
              <a:t>Marktes</a:t>
            </a:r>
            <a:r>
              <a:rPr lang="fr-BE" dirty="0"/>
              <a:t>. </a:t>
            </a:r>
            <a:r>
              <a:rPr lang="fr-BE" dirty="0" err="1"/>
              <a:t>Träger</a:t>
            </a:r>
            <a:r>
              <a:rPr lang="fr-BE" dirty="0"/>
              <a:t> des </a:t>
            </a:r>
            <a:r>
              <a:rPr lang="fr-BE" dirty="0" err="1"/>
              <a:t>Nobelpreises</a:t>
            </a:r>
            <a:r>
              <a:rPr lang="fr-BE" dirty="0"/>
              <a:t> </a:t>
            </a:r>
            <a:r>
              <a:rPr lang="fr-BE" dirty="0" err="1"/>
              <a:t>für</a:t>
            </a:r>
            <a:r>
              <a:rPr lang="fr-BE" dirty="0"/>
              <a:t> </a:t>
            </a:r>
            <a:r>
              <a:rPr lang="fr-BE" dirty="0" err="1"/>
              <a:t>Wirtschaftswissenschaften</a:t>
            </a:r>
            <a:r>
              <a:rPr lang="fr-BE" dirty="0"/>
              <a:t>. </a:t>
            </a:r>
            <a:r>
              <a:rPr lang="fr-BE" dirty="0" err="1"/>
              <a:t>Setzte</a:t>
            </a:r>
            <a:r>
              <a:rPr lang="fr-BE" dirty="0"/>
              <a:t> </a:t>
            </a:r>
            <a:r>
              <a:rPr lang="fr-BE" dirty="0" err="1"/>
              <a:t>sich</a:t>
            </a:r>
            <a:r>
              <a:rPr lang="fr-BE" dirty="0"/>
              <a:t> </a:t>
            </a:r>
            <a:r>
              <a:rPr lang="fr-BE" dirty="0" err="1"/>
              <a:t>konsequent</a:t>
            </a:r>
            <a:r>
              <a:rPr lang="fr-BE" dirty="0"/>
              <a:t> </a:t>
            </a:r>
            <a:r>
              <a:rPr lang="fr-BE" dirty="0" err="1"/>
              <a:t>für</a:t>
            </a:r>
            <a:r>
              <a:rPr lang="fr-BE" dirty="0"/>
              <a:t> die </a:t>
            </a:r>
            <a:r>
              <a:rPr lang="fr-BE" dirty="0" err="1"/>
              <a:t>Werte</a:t>
            </a:r>
            <a:r>
              <a:rPr lang="fr-BE" dirty="0"/>
              <a:t> der </a:t>
            </a:r>
            <a:r>
              <a:rPr lang="fr-BE" dirty="0" err="1"/>
              <a:t>individuellen</a:t>
            </a:r>
            <a:r>
              <a:rPr lang="fr-BE" dirty="0"/>
              <a:t> </a:t>
            </a:r>
            <a:r>
              <a:rPr lang="fr-BE" dirty="0" err="1"/>
              <a:t>Freiheit</a:t>
            </a:r>
            <a:r>
              <a:rPr lang="fr-BE" dirty="0"/>
              <a:t> </a:t>
            </a:r>
            <a:r>
              <a:rPr lang="fr-BE" dirty="0" err="1"/>
              <a:t>ein</a:t>
            </a:r>
            <a:r>
              <a:rPr lang="fr-BE" dirty="0"/>
              <a:t> </a:t>
            </a:r>
            <a:r>
              <a:rPr lang="fr-BE" dirty="0" err="1"/>
              <a:t>und</a:t>
            </a:r>
            <a:r>
              <a:rPr lang="fr-BE" dirty="0"/>
              <a:t> </a:t>
            </a:r>
            <a:r>
              <a:rPr lang="fr-BE" dirty="0" err="1"/>
              <a:t>stellte</a:t>
            </a:r>
            <a:r>
              <a:rPr lang="fr-BE" dirty="0"/>
              <a:t> </a:t>
            </a:r>
            <a:r>
              <a:rPr lang="fr-BE" dirty="0" err="1"/>
              <a:t>oft</a:t>
            </a:r>
            <a:r>
              <a:rPr lang="fr-BE" dirty="0"/>
              <a:t> </a:t>
            </a:r>
            <a:r>
              <a:rPr lang="fr-BE" dirty="0" err="1"/>
              <a:t>Freiheit</a:t>
            </a:r>
            <a:r>
              <a:rPr lang="fr-BE" dirty="0"/>
              <a:t> </a:t>
            </a:r>
            <a:r>
              <a:rPr lang="fr-BE" dirty="0" err="1"/>
              <a:t>und</a:t>
            </a:r>
            <a:r>
              <a:rPr lang="fr-BE" dirty="0"/>
              <a:t> </a:t>
            </a:r>
            <a:r>
              <a:rPr lang="fr-BE" dirty="0" err="1"/>
              <a:t>Demokratie</a:t>
            </a:r>
            <a:r>
              <a:rPr lang="fr-BE" dirty="0"/>
              <a:t> </a:t>
            </a:r>
            <a:r>
              <a:rPr lang="fr-BE" dirty="0" err="1"/>
              <a:t>als</a:t>
            </a:r>
            <a:r>
              <a:rPr lang="fr-BE" dirty="0"/>
              <a:t> </a:t>
            </a:r>
            <a:r>
              <a:rPr lang="fr-BE" dirty="0" err="1"/>
              <a:t>gegensätzliches</a:t>
            </a:r>
            <a:r>
              <a:rPr lang="fr-BE" dirty="0"/>
              <a:t> </a:t>
            </a:r>
            <a:r>
              <a:rPr lang="fr-BE" dirty="0" err="1"/>
              <a:t>Paar</a:t>
            </a:r>
            <a:r>
              <a:rPr lang="fr-BE" dirty="0"/>
              <a:t> </a:t>
            </a:r>
            <a:r>
              <a:rPr lang="fr-BE" dirty="0" err="1"/>
              <a:t>einander</a:t>
            </a:r>
            <a:r>
              <a:rPr lang="fr-BE" dirty="0"/>
              <a:t> </a:t>
            </a:r>
            <a:r>
              <a:rPr lang="fr-BE" dirty="0" err="1"/>
              <a:t>gegenüber</a:t>
            </a:r>
            <a:r>
              <a:rPr lang="fr-BE" dirty="0"/>
              <a:t>: „[…] </a:t>
            </a:r>
            <a:r>
              <a:rPr lang="fr-BE" dirty="0" err="1"/>
              <a:t>auch</a:t>
            </a:r>
            <a:r>
              <a:rPr lang="fr-BE" dirty="0"/>
              <a:t> </a:t>
            </a:r>
            <a:r>
              <a:rPr lang="fr-BE" dirty="0" err="1"/>
              <a:t>eine</a:t>
            </a:r>
            <a:r>
              <a:rPr lang="fr-BE" dirty="0"/>
              <a:t> </a:t>
            </a:r>
            <a:r>
              <a:rPr lang="fr-BE" dirty="0" err="1"/>
              <a:t>homogene</a:t>
            </a:r>
            <a:r>
              <a:rPr lang="fr-BE" dirty="0"/>
              <a:t> </a:t>
            </a:r>
            <a:r>
              <a:rPr lang="fr-BE" dirty="0" err="1"/>
              <a:t>und</a:t>
            </a:r>
            <a:r>
              <a:rPr lang="fr-BE" dirty="0"/>
              <a:t> </a:t>
            </a:r>
            <a:r>
              <a:rPr lang="fr-BE" dirty="0" err="1"/>
              <a:t>doktrinäre</a:t>
            </a:r>
            <a:r>
              <a:rPr lang="fr-BE" dirty="0"/>
              <a:t> </a:t>
            </a:r>
            <a:r>
              <a:rPr lang="fr-BE" dirty="0" err="1"/>
              <a:t>Majorität</a:t>
            </a:r>
            <a:r>
              <a:rPr lang="fr-BE" dirty="0"/>
              <a:t> </a:t>
            </a:r>
            <a:r>
              <a:rPr lang="fr-BE" dirty="0" err="1"/>
              <a:t>kann</a:t>
            </a:r>
            <a:r>
              <a:rPr lang="fr-BE" dirty="0"/>
              <a:t> die </a:t>
            </a:r>
            <a:r>
              <a:rPr lang="fr-BE" dirty="0" err="1"/>
              <a:t>Menschen</a:t>
            </a:r>
            <a:r>
              <a:rPr lang="fr-BE" dirty="0"/>
              <a:t> </a:t>
            </a:r>
            <a:r>
              <a:rPr lang="fr-BE" dirty="0" err="1"/>
              <a:t>verknechten</a:t>
            </a:r>
            <a:r>
              <a:rPr lang="fr-BE" dirty="0"/>
              <a:t> </a:t>
            </a:r>
            <a:r>
              <a:rPr lang="fr-BE" dirty="0" err="1"/>
              <a:t>wie</a:t>
            </a:r>
            <a:r>
              <a:rPr lang="fr-BE" dirty="0"/>
              <a:t> die </a:t>
            </a:r>
            <a:r>
              <a:rPr lang="fr-BE" dirty="0" err="1"/>
              <a:t>schlimmste</a:t>
            </a:r>
            <a:r>
              <a:rPr lang="fr-BE" dirty="0"/>
              <a:t> </a:t>
            </a:r>
            <a:r>
              <a:rPr lang="fr-BE" dirty="0" err="1"/>
              <a:t>Diktatur</a:t>
            </a:r>
            <a:r>
              <a:rPr lang="fr-BE" dirty="0"/>
              <a:t>.“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AD6C07-199D-B44F-B339-862E51240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952" y="1952288"/>
            <a:ext cx="2418696" cy="33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56332-AAF0-AC48-B5EF-EFAEDB31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Nationalismus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C64AD2-4A9C-F54B-8BCF-E99A169C3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Gemälde</a:t>
            </a:r>
            <a:r>
              <a:rPr lang="fr-BE" dirty="0"/>
              <a:t> „Die </a:t>
            </a:r>
            <a:r>
              <a:rPr lang="fr-BE" dirty="0" err="1"/>
              <a:t>Freiheit</a:t>
            </a:r>
            <a:r>
              <a:rPr lang="fr-BE" dirty="0"/>
              <a:t> </a:t>
            </a:r>
            <a:r>
              <a:rPr lang="fr-BE" dirty="0" err="1"/>
              <a:t>führt</a:t>
            </a:r>
            <a:r>
              <a:rPr lang="fr-BE" dirty="0"/>
              <a:t> </a:t>
            </a:r>
            <a:r>
              <a:rPr lang="fr-BE" dirty="0" err="1"/>
              <a:t>das</a:t>
            </a:r>
            <a:r>
              <a:rPr lang="fr-BE" dirty="0"/>
              <a:t> </a:t>
            </a:r>
            <a:r>
              <a:rPr lang="fr-BE" dirty="0" err="1"/>
              <a:t>Volk</a:t>
            </a:r>
            <a:r>
              <a:rPr lang="fr-BE" dirty="0"/>
              <a:t>“ des </a:t>
            </a:r>
            <a:r>
              <a:rPr lang="fr-BE" dirty="0" err="1"/>
              <a:t>französischen</a:t>
            </a:r>
            <a:r>
              <a:rPr lang="fr-BE" dirty="0"/>
              <a:t> </a:t>
            </a:r>
            <a:r>
              <a:rPr lang="fr-BE" dirty="0" err="1"/>
              <a:t>Malers</a:t>
            </a:r>
            <a:r>
              <a:rPr lang="fr-BE" dirty="0"/>
              <a:t> Eugène Delacroix. </a:t>
            </a:r>
            <a:r>
              <a:rPr lang="fr-BE" dirty="0" err="1"/>
              <a:t>Das</a:t>
            </a:r>
            <a:r>
              <a:rPr lang="fr-BE" dirty="0"/>
              <a:t> </a:t>
            </a:r>
            <a:r>
              <a:rPr lang="fr-BE" dirty="0" err="1"/>
              <a:t>Gemälde</a:t>
            </a:r>
            <a:r>
              <a:rPr lang="fr-BE" dirty="0"/>
              <a:t> </a:t>
            </a:r>
            <a:r>
              <a:rPr lang="fr-BE" dirty="0" err="1"/>
              <a:t>wurde</a:t>
            </a:r>
            <a:r>
              <a:rPr lang="fr-BE" dirty="0"/>
              <a:t> </a:t>
            </a:r>
            <a:r>
              <a:rPr lang="fr-BE" dirty="0" err="1"/>
              <a:t>zum</a:t>
            </a:r>
            <a:r>
              <a:rPr lang="fr-BE" dirty="0"/>
              <a:t> Symbol </a:t>
            </a:r>
            <a:r>
              <a:rPr lang="fr-BE" dirty="0" err="1"/>
              <a:t>für</a:t>
            </a:r>
            <a:r>
              <a:rPr lang="fr-BE" dirty="0"/>
              <a:t> </a:t>
            </a:r>
            <a:r>
              <a:rPr lang="fr-BE" dirty="0" err="1"/>
              <a:t>viele</a:t>
            </a:r>
            <a:r>
              <a:rPr lang="fr-BE" dirty="0"/>
              <a:t> </a:t>
            </a:r>
            <a:r>
              <a:rPr lang="fr-BE" dirty="0" err="1"/>
              <a:t>Ideologien</a:t>
            </a:r>
            <a:r>
              <a:rPr lang="fr-BE" dirty="0"/>
              <a:t>, </a:t>
            </a:r>
            <a:r>
              <a:rPr lang="fr-BE" dirty="0" err="1"/>
              <a:t>insbesondere</a:t>
            </a:r>
            <a:r>
              <a:rPr lang="fr-BE" dirty="0"/>
              <a:t> aber </a:t>
            </a:r>
            <a:r>
              <a:rPr lang="fr-BE" dirty="0" err="1"/>
              <a:t>für</a:t>
            </a:r>
            <a:r>
              <a:rPr lang="fr-BE" dirty="0"/>
              <a:t> den </a:t>
            </a:r>
            <a:r>
              <a:rPr lang="fr-BE" dirty="0" err="1"/>
              <a:t>Nationalismus</a:t>
            </a:r>
            <a:r>
              <a:rPr lang="fr-BE" dirty="0"/>
              <a:t>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E4649F-5E15-1A42-9E96-58832E43B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229" y="3371298"/>
            <a:ext cx="4084170" cy="29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6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CBB6D-220C-E34D-A72D-07348536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Nationalismus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42EB9A-446C-694C-B951-7833D0776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dirty="0"/>
              <a:t>Marine Le Pen, </a:t>
            </a:r>
            <a:r>
              <a:rPr lang="fr-BE" dirty="0" err="1"/>
              <a:t>französische</a:t>
            </a:r>
            <a:r>
              <a:rPr lang="fr-BE" dirty="0"/>
              <a:t> </a:t>
            </a:r>
            <a:r>
              <a:rPr lang="fr-BE" dirty="0" err="1"/>
              <a:t>Politikerin</a:t>
            </a:r>
            <a:r>
              <a:rPr lang="fr-BE" dirty="0"/>
              <a:t>, </a:t>
            </a:r>
            <a:r>
              <a:rPr lang="fr-BE" dirty="0" err="1"/>
              <a:t>Parteivorsitzende</a:t>
            </a:r>
            <a:r>
              <a:rPr lang="fr-BE" dirty="0"/>
              <a:t> des Front National, </a:t>
            </a:r>
            <a:r>
              <a:rPr lang="fr-BE" dirty="0" err="1"/>
              <a:t>Verfechterin</a:t>
            </a:r>
            <a:r>
              <a:rPr lang="fr-BE" dirty="0"/>
              <a:t> der </a:t>
            </a:r>
            <a:r>
              <a:rPr lang="fr-BE" dirty="0" err="1"/>
              <a:t>Idee</a:t>
            </a:r>
            <a:r>
              <a:rPr lang="fr-BE" dirty="0"/>
              <a:t> „</a:t>
            </a:r>
            <a:r>
              <a:rPr lang="fr-BE" dirty="0" err="1"/>
              <a:t>Frankreich</a:t>
            </a:r>
            <a:r>
              <a:rPr lang="fr-BE" dirty="0"/>
              <a:t> den </a:t>
            </a:r>
            <a:r>
              <a:rPr lang="fr-BE" dirty="0" err="1"/>
              <a:t>Franzosen</a:t>
            </a:r>
            <a:r>
              <a:rPr lang="fr-BE" dirty="0"/>
              <a:t>“ </a:t>
            </a:r>
            <a:r>
              <a:rPr lang="fr-BE" dirty="0" err="1"/>
              <a:t>und</a:t>
            </a:r>
            <a:r>
              <a:rPr lang="fr-BE" dirty="0"/>
              <a:t> des </a:t>
            </a:r>
            <a:r>
              <a:rPr lang="fr-BE" dirty="0" err="1"/>
              <a:t>Austritts</a:t>
            </a:r>
            <a:r>
              <a:rPr lang="fr-BE" dirty="0"/>
              <a:t> </a:t>
            </a:r>
            <a:r>
              <a:rPr lang="fr-BE" dirty="0" err="1"/>
              <a:t>Frankreichs</a:t>
            </a:r>
            <a:r>
              <a:rPr lang="fr-BE" dirty="0"/>
              <a:t> </a:t>
            </a:r>
            <a:r>
              <a:rPr lang="fr-BE" dirty="0" err="1"/>
              <a:t>aus</a:t>
            </a:r>
            <a:r>
              <a:rPr lang="fr-BE" dirty="0"/>
              <a:t> der </a:t>
            </a:r>
            <a:r>
              <a:rPr lang="fr-BE" dirty="0" err="1"/>
              <a:t>Europäischen</a:t>
            </a:r>
            <a:r>
              <a:rPr lang="fr-BE" dirty="0"/>
              <a:t> Union. </a:t>
            </a:r>
            <a:r>
              <a:rPr lang="fr-BE" dirty="0" err="1"/>
              <a:t>Auf</a:t>
            </a:r>
            <a:r>
              <a:rPr lang="fr-BE" dirty="0"/>
              <a:t> </a:t>
            </a:r>
            <a:r>
              <a:rPr lang="fr-BE" dirty="0" err="1"/>
              <a:t>einer</a:t>
            </a:r>
            <a:r>
              <a:rPr lang="fr-BE" dirty="0"/>
              <a:t> </a:t>
            </a:r>
            <a:r>
              <a:rPr lang="fr-BE" dirty="0" err="1"/>
              <a:t>ihrer</a:t>
            </a:r>
            <a:r>
              <a:rPr lang="fr-BE" dirty="0"/>
              <a:t> </a:t>
            </a:r>
            <a:r>
              <a:rPr lang="fr-BE" dirty="0" err="1"/>
              <a:t>Kundgebungen</a:t>
            </a:r>
            <a:r>
              <a:rPr lang="fr-BE" dirty="0"/>
              <a:t> </a:t>
            </a:r>
            <a:r>
              <a:rPr lang="fr-BE" dirty="0" err="1"/>
              <a:t>erklärte</a:t>
            </a:r>
            <a:r>
              <a:rPr lang="fr-BE" dirty="0"/>
              <a:t> </a:t>
            </a:r>
            <a:r>
              <a:rPr lang="fr-BE" dirty="0" err="1"/>
              <a:t>sie</a:t>
            </a:r>
            <a:r>
              <a:rPr lang="fr-BE" dirty="0"/>
              <a:t>: "Es tut mir </a:t>
            </a:r>
            <a:r>
              <a:rPr lang="fr-BE" dirty="0" err="1"/>
              <a:t>leid</a:t>
            </a:r>
            <a:r>
              <a:rPr lang="fr-BE" dirty="0"/>
              <a:t>, aber </a:t>
            </a:r>
            <a:r>
              <a:rPr lang="fr-BE" dirty="0" err="1"/>
              <a:t>denjenigen</a:t>
            </a:r>
            <a:r>
              <a:rPr lang="fr-BE" dirty="0"/>
              <a:t>, die </a:t>
            </a:r>
            <a:r>
              <a:rPr lang="fr-BE" dirty="0" err="1"/>
              <a:t>so</a:t>
            </a:r>
            <a:r>
              <a:rPr lang="fr-BE" dirty="0"/>
              <a:t> </a:t>
            </a:r>
            <a:r>
              <a:rPr lang="fr-BE" dirty="0" err="1"/>
              <a:t>gerne</a:t>
            </a:r>
            <a:r>
              <a:rPr lang="fr-BE" dirty="0"/>
              <a:t> </a:t>
            </a:r>
            <a:r>
              <a:rPr lang="fr-BE" dirty="0" err="1"/>
              <a:t>über</a:t>
            </a:r>
            <a:r>
              <a:rPr lang="fr-BE" dirty="0"/>
              <a:t> den </a:t>
            </a:r>
            <a:r>
              <a:rPr lang="fr-BE" dirty="0" err="1"/>
              <a:t>Zweiten</a:t>
            </a:r>
            <a:r>
              <a:rPr lang="fr-BE" dirty="0"/>
              <a:t> </a:t>
            </a:r>
            <a:r>
              <a:rPr lang="fr-BE" dirty="0" err="1"/>
              <a:t>Weltkrieg</a:t>
            </a:r>
            <a:r>
              <a:rPr lang="fr-BE" dirty="0"/>
              <a:t> </a:t>
            </a:r>
            <a:r>
              <a:rPr lang="fr-BE" dirty="0" err="1"/>
              <a:t>reden</a:t>
            </a:r>
            <a:r>
              <a:rPr lang="fr-BE" dirty="0"/>
              <a:t>, </a:t>
            </a:r>
            <a:r>
              <a:rPr lang="fr-BE" dirty="0" err="1"/>
              <a:t>sei</a:t>
            </a:r>
            <a:r>
              <a:rPr lang="fr-BE" dirty="0"/>
              <a:t> </a:t>
            </a:r>
            <a:r>
              <a:rPr lang="fr-BE" dirty="0" err="1"/>
              <a:t>gesagt</a:t>
            </a:r>
            <a:r>
              <a:rPr lang="fr-BE" dirty="0"/>
              <a:t>: </a:t>
            </a:r>
            <a:r>
              <a:rPr lang="fr-BE" dirty="0" err="1"/>
              <a:t>Wenn</a:t>
            </a:r>
            <a:r>
              <a:rPr lang="fr-BE" dirty="0"/>
              <a:t> </a:t>
            </a:r>
            <a:r>
              <a:rPr lang="fr-BE" dirty="0" err="1"/>
              <a:t>wir</a:t>
            </a:r>
            <a:r>
              <a:rPr lang="fr-BE" dirty="0"/>
              <a:t> </a:t>
            </a:r>
            <a:r>
              <a:rPr lang="fr-BE" dirty="0" err="1"/>
              <a:t>schon</a:t>
            </a:r>
            <a:r>
              <a:rPr lang="fr-BE" dirty="0"/>
              <a:t> </a:t>
            </a:r>
            <a:r>
              <a:rPr lang="fr-BE" dirty="0" err="1"/>
              <a:t>von</a:t>
            </a:r>
            <a:r>
              <a:rPr lang="fr-BE" dirty="0"/>
              <a:t> </a:t>
            </a:r>
            <a:r>
              <a:rPr lang="fr-BE" dirty="0" err="1"/>
              <a:t>Besatzung</a:t>
            </a:r>
            <a:r>
              <a:rPr lang="fr-BE" dirty="0"/>
              <a:t> </a:t>
            </a:r>
            <a:r>
              <a:rPr lang="fr-BE" dirty="0" err="1"/>
              <a:t>reden</a:t>
            </a:r>
            <a:r>
              <a:rPr lang="fr-BE" dirty="0"/>
              <a:t>, </a:t>
            </a:r>
            <a:r>
              <a:rPr lang="fr-BE" dirty="0" err="1"/>
              <a:t>dann</a:t>
            </a:r>
            <a:r>
              <a:rPr lang="fr-BE" dirty="0"/>
              <a:t> </a:t>
            </a:r>
            <a:r>
              <a:rPr lang="fr-BE" dirty="0" err="1"/>
              <a:t>sollten</a:t>
            </a:r>
            <a:r>
              <a:rPr lang="fr-BE" dirty="0"/>
              <a:t> </a:t>
            </a:r>
            <a:r>
              <a:rPr lang="fr-BE" dirty="0" err="1"/>
              <a:t>wir</a:t>
            </a:r>
            <a:r>
              <a:rPr lang="fr-BE" dirty="0"/>
              <a:t> uns mal die </a:t>
            </a:r>
            <a:r>
              <a:rPr lang="fr-BE" dirty="0" err="1"/>
              <a:t>heutige</a:t>
            </a:r>
            <a:r>
              <a:rPr lang="fr-BE" dirty="0"/>
              <a:t> Situation </a:t>
            </a:r>
            <a:r>
              <a:rPr lang="fr-BE" dirty="0" err="1"/>
              <a:t>anschauen</a:t>
            </a:r>
            <a:r>
              <a:rPr lang="fr-BE" dirty="0"/>
              <a:t>, </a:t>
            </a:r>
            <a:r>
              <a:rPr lang="fr-BE" dirty="0" err="1"/>
              <a:t>denn</a:t>
            </a:r>
            <a:r>
              <a:rPr lang="fr-BE" dirty="0"/>
              <a:t> </a:t>
            </a:r>
            <a:r>
              <a:rPr lang="fr-BE" dirty="0" err="1"/>
              <a:t>dabei</a:t>
            </a:r>
            <a:r>
              <a:rPr lang="fr-BE" dirty="0"/>
              <a:t> </a:t>
            </a:r>
            <a:r>
              <a:rPr lang="fr-BE" dirty="0" err="1"/>
              <a:t>geht</a:t>
            </a:r>
            <a:r>
              <a:rPr lang="fr-BE" dirty="0"/>
              <a:t> es </a:t>
            </a:r>
            <a:r>
              <a:rPr lang="fr-BE" dirty="0" err="1"/>
              <a:t>auch</a:t>
            </a:r>
            <a:r>
              <a:rPr lang="fr-BE" dirty="0"/>
              <a:t> </a:t>
            </a:r>
            <a:r>
              <a:rPr lang="fr-BE" dirty="0" err="1"/>
              <a:t>um</a:t>
            </a:r>
            <a:r>
              <a:rPr lang="fr-BE" dirty="0"/>
              <a:t> die </a:t>
            </a:r>
            <a:r>
              <a:rPr lang="fr-BE" dirty="0" err="1"/>
              <a:t>Besetzung</a:t>
            </a:r>
            <a:r>
              <a:rPr lang="fr-BE" dirty="0"/>
              <a:t> </a:t>
            </a:r>
            <a:r>
              <a:rPr lang="fr-BE" dirty="0" err="1"/>
              <a:t>unseres</a:t>
            </a:r>
            <a:r>
              <a:rPr lang="fr-BE" dirty="0"/>
              <a:t> </a:t>
            </a:r>
            <a:r>
              <a:rPr lang="fr-BE" dirty="0" err="1"/>
              <a:t>Territoriums</a:t>
            </a:r>
            <a:r>
              <a:rPr lang="fr-BE" dirty="0"/>
              <a:t>."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27A3DA-9925-9D4C-B4FE-A87FEAAB9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459" y="1933200"/>
            <a:ext cx="4131910" cy="29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3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582B11-63E6-5D40-8BBB-2A8413AF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Faschismus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F7A4D8-F695-D44B-9094-04A11370C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Ein</a:t>
            </a:r>
            <a:r>
              <a:rPr lang="fr-BE" dirty="0"/>
              <a:t> </a:t>
            </a:r>
            <a:r>
              <a:rPr lang="fr-BE" dirty="0" err="1"/>
              <a:t>Ährenbündel</a:t>
            </a:r>
            <a:r>
              <a:rPr lang="fr-BE" dirty="0"/>
              <a:t> </a:t>
            </a:r>
            <a:r>
              <a:rPr lang="fr-BE" dirty="0" err="1"/>
              <a:t>als</a:t>
            </a:r>
            <a:r>
              <a:rPr lang="fr-BE" dirty="0"/>
              <a:t> Symbol des </a:t>
            </a:r>
            <a:r>
              <a:rPr lang="fr-BE" dirty="0" err="1"/>
              <a:t>Faschismus</a:t>
            </a:r>
            <a:r>
              <a:rPr lang="fr-BE" dirty="0"/>
              <a:t>. </a:t>
            </a:r>
            <a:r>
              <a:rPr lang="fr-BE" dirty="0" err="1"/>
              <a:t>Das</a:t>
            </a:r>
            <a:r>
              <a:rPr lang="fr-BE" dirty="0"/>
              <a:t> </a:t>
            </a:r>
            <a:r>
              <a:rPr lang="fr-BE" dirty="0" err="1"/>
              <a:t>italienische</a:t>
            </a:r>
            <a:r>
              <a:rPr lang="fr-BE" dirty="0"/>
              <a:t> </a:t>
            </a:r>
            <a:r>
              <a:rPr lang="fr-BE" dirty="0" err="1"/>
              <a:t>Wort</a:t>
            </a:r>
            <a:r>
              <a:rPr lang="fr-BE" dirty="0"/>
              <a:t> </a:t>
            </a:r>
            <a:r>
              <a:rPr lang="fr-BE" dirty="0" err="1"/>
              <a:t>fascismo</a:t>
            </a:r>
            <a:r>
              <a:rPr lang="fr-BE" dirty="0"/>
              <a:t> </a:t>
            </a:r>
            <a:r>
              <a:rPr lang="fr-BE" dirty="0" err="1"/>
              <a:t>leitet</a:t>
            </a:r>
            <a:r>
              <a:rPr lang="fr-BE" dirty="0"/>
              <a:t> </a:t>
            </a:r>
            <a:r>
              <a:rPr lang="fr-BE" dirty="0" err="1"/>
              <a:t>sich</a:t>
            </a:r>
            <a:r>
              <a:rPr lang="fr-BE" dirty="0"/>
              <a:t> </a:t>
            </a:r>
            <a:r>
              <a:rPr lang="fr-BE" dirty="0" err="1"/>
              <a:t>von</a:t>
            </a:r>
            <a:r>
              <a:rPr lang="fr-BE" dirty="0"/>
              <a:t> </a:t>
            </a:r>
            <a:r>
              <a:rPr lang="fr-BE" dirty="0" err="1"/>
              <a:t>fascio</a:t>
            </a:r>
            <a:r>
              <a:rPr lang="fr-BE" dirty="0"/>
              <a:t> </a:t>
            </a:r>
            <a:r>
              <a:rPr lang="fr-BE" dirty="0" err="1"/>
              <a:t>her</a:t>
            </a:r>
            <a:r>
              <a:rPr lang="fr-BE" dirty="0"/>
              <a:t>: „Allianz, </a:t>
            </a:r>
            <a:r>
              <a:rPr lang="fr-BE" dirty="0" err="1"/>
              <a:t>Bündnis</a:t>
            </a:r>
            <a:r>
              <a:rPr lang="fr-BE" dirty="0"/>
              <a:t>, Bund, </a:t>
            </a:r>
            <a:r>
              <a:rPr lang="fr-BE" dirty="0" err="1"/>
              <a:t>Vereinigung</a:t>
            </a:r>
            <a:r>
              <a:rPr lang="fr-BE" dirty="0"/>
              <a:t>“.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11FA83-0383-2242-BB0F-2E694339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260" y="2854045"/>
            <a:ext cx="2675470" cy="37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4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40CF13-9078-2E40-9AEB-CCD110B1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Faschismus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B41B2D-FDAE-DE49-BDC8-3A86999DE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41024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Jean-Marie Le Pen, </a:t>
            </a:r>
            <a:r>
              <a:rPr lang="fr-BE" dirty="0" err="1"/>
              <a:t>einer</a:t>
            </a:r>
            <a:r>
              <a:rPr lang="fr-BE" dirty="0"/>
              <a:t> der </a:t>
            </a:r>
            <a:r>
              <a:rPr lang="fr-BE" dirty="0" err="1"/>
              <a:t>bekanntesten</a:t>
            </a:r>
            <a:r>
              <a:rPr lang="fr-BE" dirty="0"/>
              <a:t> </a:t>
            </a:r>
            <a:r>
              <a:rPr lang="fr-BE" dirty="0" err="1"/>
              <a:t>europäischen</a:t>
            </a:r>
            <a:r>
              <a:rPr lang="fr-BE" dirty="0"/>
              <a:t> </a:t>
            </a:r>
            <a:r>
              <a:rPr lang="fr-BE" dirty="0" err="1"/>
              <a:t>Politiker</a:t>
            </a:r>
            <a:r>
              <a:rPr lang="fr-BE" dirty="0"/>
              <a:t>, der </a:t>
            </a:r>
            <a:r>
              <a:rPr lang="fr-BE" dirty="0" err="1"/>
              <a:t>im</a:t>
            </a:r>
            <a:r>
              <a:rPr lang="fr-BE" dirty="0"/>
              <a:t> 21. </a:t>
            </a:r>
            <a:r>
              <a:rPr lang="fr-BE" dirty="0" err="1"/>
              <a:t>Jahrhundert</a:t>
            </a:r>
            <a:r>
              <a:rPr lang="fr-BE" dirty="0"/>
              <a:t> </a:t>
            </a:r>
            <a:r>
              <a:rPr lang="fr-BE" dirty="0" err="1"/>
              <a:t>für</a:t>
            </a:r>
            <a:r>
              <a:rPr lang="fr-BE" dirty="0"/>
              <a:t> die </a:t>
            </a:r>
            <a:r>
              <a:rPr lang="fr-BE" dirty="0" err="1"/>
              <a:t>Idee</a:t>
            </a:r>
            <a:r>
              <a:rPr lang="fr-BE" dirty="0"/>
              <a:t> </a:t>
            </a:r>
            <a:r>
              <a:rPr lang="fr-BE" dirty="0" err="1"/>
              <a:t>eines</a:t>
            </a:r>
            <a:r>
              <a:rPr lang="fr-BE" dirty="0"/>
              <a:t> </a:t>
            </a:r>
            <a:r>
              <a:rPr lang="fr-BE" dirty="0" err="1"/>
              <a:t>hochmilitarisierten</a:t>
            </a:r>
            <a:r>
              <a:rPr lang="fr-BE" dirty="0"/>
              <a:t> </a:t>
            </a:r>
            <a:r>
              <a:rPr lang="fr-BE" dirty="0" err="1"/>
              <a:t>Europäischen</a:t>
            </a:r>
            <a:r>
              <a:rPr lang="fr-BE" dirty="0"/>
              <a:t> </a:t>
            </a:r>
            <a:r>
              <a:rPr lang="fr-BE" dirty="0" err="1"/>
              <a:t>Reiches</a:t>
            </a:r>
            <a:r>
              <a:rPr lang="fr-BE" dirty="0"/>
              <a:t> </a:t>
            </a:r>
            <a:r>
              <a:rPr lang="fr-BE" dirty="0" err="1"/>
              <a:t>eintritt</a:t>
            </a:r>
            <a:r>
              <a:rPr lang="fr-BE" dirty="0"/>
              <a:t>, in </a:t>
            </a:r>
            <a:r>
              <a:rPr lang="fr-BE" dirty="0" err="1"/>
              <a:t>dem</a:t>
            </a:r>
            <a:r>
              <a:rPr lang="fr-BE" dirty="0"/>
              <a:t> die </a:t>
            </a:r>
            <a:r>
              <a:rPr lang="fr-BE" dirty="0" err="1"/>
              <a:t>Interessen</a:t>
            </a:r>
            <a:r>
              <a:rPr lang="fr-BE" dirty="0"/>
              <a:t> des </a:t>
            </a:r>
            <a:r>
              <a:rPr lang="fr-BE" dirty="0" err="1"/>
              <a:t>Staates</a:t>
            </a:r>
            <a:r>
              <a:rPr lang="fr-BE" dirty="0"/>
              <a:t> </a:t>
            </a:r>
            <a:r>
              <a:rPr lang="fr-BE" dirty="0" err="1"/>
              <a:t>und</a:t>
            </a:r>
            <a:r>
              <a:rPr lang="fr-BE" dirty="0"/>
              <a:t> der Gesellschaft </a:t>
            </a:r>
            <a:r>
              <a:rPr lang="fr-BE" dirty="0" err="1"/>
              <a:t>über</a:t>
            </a:r>
            <a:r>
              <a:rPr lang="fr-BE" dirty="0"/>
              <a:t> der </a:t>
            </a:r>
            <a:r>
              <a:rPr lang="fr-BE" dirty="0" err="1"/>
              <a:t>Idee</a:t>
            </a:r>
            <a:r>
              <a:rPr lang="fr-BE" dirty="0"/>
              <a:t> der </a:t>
            </a:r>
            <a:r>
              <a:rPr lang="fr-BE" dirty="0" err="1"/>
              <a:t>Menschenrechte</a:t>
            </a:r>
            <a:r>
              <a:rPr lang="fr-BE" dirty="0"/>
              <a:t> </a:t>
            </a:r>
            <a:r>
              <a:rPr lang="fr-BE" dirty="0" err="1"/>
              <a:t>stehen</a:t>
            </a:r>
            <a:r>
              <a:rPr lang="fr-BE" dirty="0"/>
              <a:t>. Er </a:t>
            </a:r>
            <a:r>
              <a:rPr lang="fr-BE" dirty="0" err="1"/>
              <a:t>wurde</a:t>
            </a:r>
            <a:r>
              <a:rPr lang="fr-BE" dirty="0"/>
              <a:t> </a:t>
            </a:r>
            <a:r>
              <a:rPr lang="fr-BE" dirty="0" err="1"/>
              <a:t>für</a:t>
            </a:r>
            <a:r>
              <a:rPr lang="fr-BE" dirty="0"/>
              <a:t> seine </a:t>
            </a:r>
            <a:r>
              <a:rPr lang="fr-BE" dirty="0" err="1"/>
              <a:t>Äußerungen</a:t>
            </a:r>
            <a:r>
              <a:rPr lang="fr-BE" dirty="0"/>
              <a:t> </a:t>
            </a:r>
            <a:r>
              <a:rPr lang="fr-BE" dirty="0" err="1"/>
              <a:t>verurteilt</a:t>
            </a:r>
            <a:r>
              <a:rPr lang="fr-BE" dirty="0"/>
              <a:t>, in </a:t>
            </a:r>
            <a:r>
              <a:rPr lang="fr-BE" dirty="0" err="1"/>
              <a:t>denen</a:t>
            </a:r>
            <a:r>
              <a:rPr lang="fr-BE" dirty="0"/>
              <a:t> er </a:t>
            </a:r>
            <a:r>
              <a:rPr lang="fr-BE" dirty="0" err="1"/>
              <a:t>vorsätzlich</a:t>
            </a:r>
            <a:r>
              <a:rPr lang="fr-BE" dirty="0"/>
              <a:t> den </a:t>
            </a:r>
            <a:r>
              <a:rPr lang="fr-BE" dirty="0" err="1"/>
              <a:t>Holocaust</a:t>
            </a:r>
            <a:r>
              <a:rPr lang="fr-BE" dirty="0"/>
              <a:t> </a:t>
            </a:r>
            <a:r>
              <a:rPr lang="fr-BE" dirty="0" err="1"/>
              <a:t>verharmloste</a:t>
            </a:r>
            <a:r>
              <a:rPr lang="fr-BE" dirty="0"/>
              <a:t> </a:t>
            </a:r>
            <a:r>
              <a:rPr lang="fr-BE" dirty="0" err="1"/>
              <a:t>und</a:t>
            </a:r>
            <a:r>
              <a:rPr lang="fr-BE" dirty="0"/>
              <a:t> die </a:t>
            </a:r>
            <a:r>
              <a:rPr lang="fr-BE" dirty="0" err="1"/>
              <a:t>Gaskammern</a:t>
            </a:r>
            <a:r>
              <a:rPr lang="fr-BE" dirty="0"/>
              <a:t> der Nazis </a:t>
            </a:r>
            <a:r>
              <a:rPr lang="fr-BE" dirty="0" err="1"/>
              <a:t>als</a:t>
            </a:r>
            <a:r>
              <a:rPr lang="fr-BE" dirty="0"/>
              <a:t> </a:t>
            </a:r>
            <a:r>
              <a:rPr lang="fr-BE" dirty="0" err="1"/>
              <a:t>ein</a:t>
            </a:r>
            <a:r>
              <a:rPr lang="fr-BE" dirty="0"/>
              <a:t> </a:t>
            </a:r>
            <a:r>
              <a:rPr lang="fr-BE" dirty="0" err="1"/>
              <a:t>Detail</a:t>
            </a:r>
            <a:r>
              <a:rPr lang="fr-BE" dirty="0"/>
              <a:t> in der </a:t>
            </a:r>
            <a:r>
              <a:rPr lang="fr-BE" dirty="0" err="1"/>
              <a:t>Geschichte</a:t>
            </a:r>
            <a:r>
              <a:rPr lang="fr-BE" dirty="0"/>
              <a:t> des </a:t>
            </a:r>
            <a:r>
              <a:rPr lang="fr-BE" dirty="0" err="1"/>
              <a:t>Zweiten</a:t>
            </a:r>
            <a:r>
              <a:rPr lang="fr-BE" dirty="0"/>
              <a:t> </a:t>
            </a:r>
            <a:r>
              <a:rPr lang="fr-BE" dirty="0" err="1"/>
              <a:t>Weltkrieges</a:t>
            </a:r>
            <a:r>
              <a:rPr lang="fr-BE" dirty="0"/>
              <a:t> </a:t>
            </a:r>
            <a:r>
              <a:rPr lang="fr-BE" dirty="0" err="1"/>
              <a:t>abtat</a:t>
            </a:r>
            <a:r>
              <a:rPr lang="fr-BE" dirty="0"/>
              <a:t>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D9D756-F04E-EB43-92AF-790F748D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224" y="1690688"/>
            <a:ext cx="2774576" cy="38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22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C608C-4AB6-5B47-AB3C-49A96093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Anarchie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52CD314-033E-CB4B-9A59-B05ED616F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319" y="1825625"/>
            <a:ext cx="4803481" cy="3458506"/>
          </a:xfrm>
          <a:prstGeom prst="rect">
            <a:avLst/>
          </a:prstGeom>
        </p:spPr>
      </p:pic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5F1D1BF4-BA6A-3C49-ABCA-9C43E2819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5059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Die </a:t>
            </a:r>
            <a:r>
              <a:rPr lang="fr-BE" dirty="0" err="1"/>
              <a:t>schwarze</a:t>
            </a:r>
            <a:r>
              <a:rPr lang="fr-BE" dirty="0"/>
              <a:t> </a:t>
            </a:r>
            <a:r>
              <a:rPr lang="fr-BE" dirty="0" err="1"/>
              <a:t>Flagge</a:t>
            </a:r>
            <a:r>
              <a:rPr lang="fr-BE" dirty="0"/>
              <a:t> </a:t>
            </a:r>
            <a:r>
              <a:rPr lang="fr-BE" dirty="0" err="1"/>
              <a:t>als</a:t>
            </a:r>
            <a:r>
              <a:rPr lang="fr-BE" dirty="0"/>
              <a:t> Symbol der </a:t>
            </a:r>
            <a:r>
              <a:rPr lang="fr-BE" dirty="0" err="1"/>
              <a:t>Anarchisten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42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BA806-CAB0-0B42-AF6F-C4F56F2A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Anarchie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FC241F-B3C1-EB41-BDE9-E35DA833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8041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/>
              <a:t>Fürst </a:t>
            </a:r>
            <a:r>
              <a:rPr lang="fr-BE" dirty="0" err="1"/>
              <a:t>Pjotr</a:t>
            </a:r>
            <a:r>
              <a:rPr lang="fr-BE" dirty="0"/>
              <a:t> </a:t>
            </a:r>
            <a:r>
              <a:rPr lang="fr-BE" dirty="0" err="1"/>
              <a:t>Kropotkin</a:t>
            </a:r>
            <a:r>
              <a:rPr lang="fr-BE" dirty="0"/>
              <a:t>, </a:t>
            </a:r>
            <a:r>
              <a:rPr lang="fr-BE" dirty="0" err="1"/>
              <a:t>kommunistischer</a:t>
            </a:r>
            <a:r>
              <a:rPr lang="fr-BE" dirty="0"/>
              <a:t> </a:t>
            </a:r>
            <a:r>
              <a:rPr lang="fr-BE" dirty="0" err="1"/>
              <a:t>Anarchist</a:t>
            </a:r>
            <a:r>
              <a:rPr lang="fr-BE" dirty="0"/>
              <a:t> (es </a:t>
            </a:r>
            <a:r>
              <a:rPr lang="fr-BE" dirty="0" err="1"/>
              <a:t>gibt</a:t>
            </a:r>
            <a:r>
              <a:rPr lang="fr-BE" dirty="0"/>
              <a:t> </a:t>
            </a:r>
            <a:r>
              <a:rPr lang="fr-BE" dirty="0" err="1"/>
              <a:t>sehr</a:t>
            </a:r>
            <a:r>
              <a:rPr lang="fr-BE" dirty="0"/>
              <a:t> </a:t>
            </a:r>
            <a:r>
              <a:rPr lang="fr-BE" dirty="0" err="1"/>
              <a:t>unterschiedliche</a:t>
            </a:r>
            <a:r>
              <a:rPr lang="fr-BE" dirty="0"/>
              <a:t> </a:t>
            </a:r>
            <a:r>
              <a:rPr lang="fr-BE" dirty="0" err="1"/>
              <a:t>Formen</a:t>
            </a:r>
            <a:r>
              <a:rPr lang="fr-BE" dirty="0"/>
              <a:t> </a:t>
            </a:r>
            <a:r>
              <a:rPr lang="fr-BE" dirty="0" err="1"/>
              <a:t>von</a:t>
            </a:r>
            <a:r>
              <a:rPr lang="fr-BE" dirty="0"/>
              <a:t> </a:t>
            </a:r>
            <a:r>
              <a:rPr lang="fr-BE" dirty="0" err="1"/>
              <a:t>Anarchismus</a:t>
            </a:r>
            <a:r>
              <a:rPr lang="fr-BE" dirty="0"/>
              <a:t>, z. B. </a:t>
            </a:r>
            <a:r>
              <a:rPr lang="fr-BE" dirty="0" err="1"/>
              <a:t>kapitalistischer</a:t>
            </a:r>
            <a:r>
              <a:rPr lang="fr-BE" dirty="0"/>
              <a:t> </a:t>
            </a:r>
            <a:r>
              <a:rPr lang="fr-BE" dirty="0" err="1"/>
              <a:t>Anarchismus</a:t>
            </a:r>
            <a:r>
              <a:rPr lang="fr-BE" dirty="0"/>
              <a:t>, </a:t>
            </a:r>
            <a:r>
              <a:rPr lang="fr-BE" dirty="0" err="1"/>
              <a:t>individualistischer</a:t>
            </a:r>
            <a:r>
              <a:rPr lang="fr-BE" dirty="0"/>
              <a:t> </a:t>
            </a:r>
            <a:r>
              <a:rPr lang="fr-BE" dirty="0" err="1"/>
              <a:t>Anarchismus</a:t>
            </a:r>
            <a:r>
              <a:rPr lang="fr-BE" dirty="0"/>
              <a:t>, </a:t>
            </a:r>
            <a:r>
              <a:rPr lang="fr-BE" dirty="0" err="1"/>
              <a:t>kollektivistischer</a:t>
            </a:r>
            <a:r>
              <a:rPr lang="fr-BE" dirty="0"/>
              <a:t> </a:t>
            </a:r>
            <a:r>
              <a:rPr lang="fr-BE" dirty="0" err="1"/>
              <a:t>Anarchismus</a:t>
            </a:r>
            <a:r>
              <a:rPr lang="fr-BE" dirty="0"/>
              <a:t> </a:t>
            </a:r>
            <a:r>
              <a:rPr lang="fr-BE" dirty="0" err="1"/>
              <a:t>oder</a:t>
            </a:r>
            <a:r>
              <a:rPr lang="fr-BE" dirty="0"/>
              <a:t> </a:t>
            </a:r>
            <a:r>
              <a:rPr lang="fr-BE" dirty="0" err="1"/>
              <a:t>eben</a:t>
            </a:r>
            <a:r>
              <a:rPr lang="fr-BE" dirty="0"/>
              <a:t> </a:t>
            </a:r>
            <a:r>
              <a:rPr lang="fr-BE" dirty="0" err="1"/>
              <a:t>auch</a:t>
            </a:r>
            <a:r>
              <a:rPr lang="fr-BE" dirty="0"/>
              <a:t> den „</a:t>
            </a:r>
            <a:r>
              <a:rPr lang="fr-BE" dirty="0" err="1"/>
              <a:t>Anarchismus</a:t>
            </a:r>
            <a:r>
              <a:rPr lang="fr-BE" dirty="0"/>
              <a:t> </a:t>
            </a:r>
            <a:r>
              <a:rPr lang="fr-BE" dirty="0" err="1"/>
              <a:t>ohne</a:t>
            </a:r>
            <a:r>
              <a:rPr lang="fr-BE" dirty="0"/>
              <a:t> </a:t>
            </a:r>
            <a:r>
              <a:rPr lang="fr-BE" dirty="0" err="1"/>
              <a:t>Adjektive</a:t>
            </a:r>
            <a:r>
              <a:rPr lang="fr-BE" dirty="0"/>
              <a:t>“). </a:t>
            </a:r>
            <a:r>
              <a:rPr lang="fr-BE" dirty="0" err="1"/>
              <a:t>Kropotkin</a:t>
            </a:r>
            <a:r>
              <a:rPr lang="fr-BE" dirty="0"/>
              <a:t> </a:t>
            </a:r>
            <a:r>
              <a:rPr lang="fr-BE" dirty="0" err="1"/>
              <a:t>schrieb</a:t>
            </a:r>
            <a:r>
              <a:rPr lang="fr-BE" dirty="0"/>
              <a:t>: „Der </a:t>
            </a:r>
            <a:r>
              <a:rPr lang="fr-BE" dirty="0" err="1"/>
              <a:t>Staat</a:t>
            </a:r>
            <a:r>
              <a:rPr lang="fr-BE" dirty="0"/>
              <a:t> </a:t>
            </a:r>
            <a:r>
              <a:rPr lang="fr-BE" dirty="0" err="1"/>
              <a:t>ist</a:t>
            </a:r>
            <a:r>
              <a:rPr lang="fr-BE" dirty="0"/>
              <a:t> </a:t>
            </a:r>
            <a:r>
              <a:rPr lang="fr-BE" dirty="0" err="1"/>
              <a:t>Schutzpatron</a:t>
            </a:r>
            <a:r>
              <a:rPr lang="fr-BE" dirty="0"/>
              <a:t> der </a:t>
            </a:r>
            <a:r>
              <a:rPr lang="fr-BE" dirty="0" err="1"/>
              <a:t>Leibeigenschaft</a:t>
            </a:r>
            <a:r>
              <a:rPr lang="fr-BE" dirty="0"/>
              <a:t>, Patron des </a:t>
            </a:r>
            <a:r>
              <a:rPr lang="fr-BE" dirty="0" err="1"/>
              <a:t>Schmarotzertums</a:t>
            </a:r>
            <a:r>
              <a:rPr lang="fr-BE" dirty="0"/>
              <a:t>, </a:t>
            </a:r>
            <a:r>
              <a:rPr lang="fr-BE" dirty="0" err="1"/>
              <a:t>Verteidiger</a:t>
            </a:r>
            <a:r>
              <a:rPr lang="fr-BE" dirty="0"/>
              <a:t> der </a:t>
            </a:r>
            <a:r>
              <a:rPr lang="fr-BE" dirty="0" err="1"/>
              <a:t>Ausbeutung</a:t>
            </a:r>
            <a:r>
              <a:rPr lang="fr-BE" dirty="0"/>
              <a:t>, </a:t>
            </a:r>
            <a:r>
              <a:rPr lang="fr-BE" dirty="0" err="1"/>
              <a:t>Verfechter</a:t>
            </a:r>
            <a:r>
              <a:rPr lang="fr-BE" dirty="0"/>
              <a:t> des </a:t>
            </a:r>
            <a:r>
              <a:rPr lang="fr-BE" dirty="0" err="1"/>
              <a:t>Eigentums</a:t>
            </a:r>
            <a:r>
              <a:rPr lang="fr-BE" dirty="0"/>
              <a:t>, </a:t>
            </a:r>
            <a:r>
              <a:rPr lang="fr-BE" dirty="0" err="1"/>
              <a:t>das</a:t>
            </a:r>
            <a:r>
              <a:rPr lang="fr-BE" dirty="0"/>
              <a:t> </a:t>
            </a:r>
            <a:r>
              <a:rPr lang="fr-BE" dirty="0" err="1"/>
              <a:t>durch</a:t>
            </a:r>
            <a:r>
              <a:rPr lang="fr-BE" dirty="0"/>
              <a:t> </a:t>
            </a:r>
            <a:r>
              <a:rPr lang="fr-BE" dirty="0" err="1"/>
              <a:t>Eroberung</a:t>
            </a:r>
            <a:r>
              <a:rPr lang="fr-BE" dirty="0"/>
              <a:t> </a:t>
            </a:r>
            <a:r>
              <a:rPr lang="fr-BE" dirty="0" err="1"/>
              <a:t>fremder</a:t>
            </a:r>
            <a:r>
              <a:rPr lang="fr-BE" dirty="0"/>
              <a:t> </a:t>
            </a:r>
            <a:r>
              <a:rPr lang="fr-BE" dirty="0" err="1"/>
              <a:t>Böden</a:t>
            </a:r>
            <a:r>
              <a:rPr lang="fr-BE" dirty="0"/>
              <a:t> </a:t>
            </a:r>
            <a:r>
              <a:rPr lang="fr-BE" dirty="0" err="1"/>
              <a:t>und</a:t>
            </a:r>
            <a:r>
              <a:rPr lang="fr-BE" dirty="0"/>
              <a:t> </a:t>
            </a:r>
            <a:r>
              <a:rPr lang="fr-BE" dirty="0" err="1"/>
              <a:t>fremder</a:t>
            </a:r>
            <a:r>
              <a:rPr lang="fr-BE" dirty="0"/>
              <a:t> </a:t>
            </a:r>
            <a:r>
              <a:rPr lang="fr-BE" dirty="0" err="1"/>
              <a:t>Hände</a:t>
            </a:r>
            <a:r>
              <a:rPr lang="fr-BE" dirty="0"/>
              <a:t> </a:t>
            </a:r>
            <a:r>
              <a:rPr lang="fr-BE" dirty="0" err="1"/>
              <a:t>Arbeit</a:t>
            </a:r>
            <a:r>
              <a:rPr lang="fr-BE" dirty="0"/>
              <a:t> </a:t>
            </a:r>
            <a:r>
              <a:rPr lang="fr-BE" dirty="0" err="1"/>
              <a:t>entstand</a:t>
            </a:r>
            <a:r>
              <a:rPr lang="fr-BE" dirty="0"/>
              <a:t>.“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C8AF81-01DC-394D-9EBF-260313035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0" y="1825625"/>
            <a:ext cx="3175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7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E9DFD-694E-2843-819E-54D312CB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Ökologie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63ABF-6513-1543-B43F-F01D4BD06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073"/>
            <a:ext cx="3895165" cy="21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err="1"/>
              <a:t>Stilisierte</a:t>
            </a:r>
            <a:r>
              <a:rPr lang="fr-BE" dirty="0"/>
              <a:t> </a:t>
            </a:r>
            <a:r>
              <a:rPr lang="fr-BE" dirty="0" err="1"/>
              <a:t>Sonneblume</a:t>
            </a:r>
            <a:r>
              <a:rPr lang="fr-BE" dirty="0"/>
              <a:t>, internationales Symbol </a:t>
            </a:r>
            <a:r>
              <a:rPr lang="fr-BE" dirty="0" err="1"/>
              <a:t>grüner</a:t>
            </a:r>
            <a:r>
              <a:rPr lang="fr-BE" dirty="0"/>
              <a:t> </a:t>
            </a:r>
            <a:r>
              <a:rPr lang="fr-BE" dirty="0" err="1"/>
              <a:t>Politik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217FFD-9D14-C843-8E08-F169B753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522" y="1283400"/>
            <a:ext cx="4161229" cy="41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2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BDFE011-AFCA-724A-9E72-E816E347C840}"/>
              </a:ext>
            </a:extLst>
          </p:cNvPr>
          <p:cNvSpPr txBox="1"/>
          <p:nvPr/>
        </p:nvSpPr>
        <p:spPr>
          <a:xfrm>
            <a:off x="824753" y="1048870"/>
            <a:ext cx="49709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Daniel Cohn-Bendit </a:t>
            </a:r>
            <a:r>
              <a:rPr lang="fr-BE" dirty="0" err="1"/>
              <a:t>ist</a:t>
            </a:r>
            <a:r>
              <a:rPr lang="fr-BE" dirty="0"/>
              <a:t> </a:t>
            </a:r>
            <a:r>
              <a:rPr lang="fr-BE" dirty="0" err="1"/>
              <a:t>ein</a:t>
            </a:r>
            <a:r>
              <a:rPr lang="fr-BE" dirty="0"/>
              <a:t> </a:t>
            </a:r>
            <a:r>
              <a:rPr lang="fr-BE" dirty="0" err="1"/>
              <a:t>deutsch-französischer</a:t>
            </a:r>
            <a:r>
              <a:rPr lang="fr-BE" dirty="0"/>
              <a:t> Publizist </a:t>
            </a:r>
            <a:r>
              <a:rPr lang="fr-BE" dirty="0" err="1"/>
              <a:t>und</a:t>
            </a:r>
            <a:r>
              <a:rPr lang="fr-BE" dirty="0"/>
              <a:t> Politiker </a:t>
            </a:r>
            <a:r>
              <a:rPr lang="fr-BE" dirty="0" err="1"/>
              <a:t>von</a:t>
            </a:r>
            <a:r>
              <a:rPr lang="fr-BE" dirty="0"/>
              <a:t> </a:t>
            </a:r>
            <a:r>
              <a:rPr lang="fr-BE" dirty="0" err="1"/>
              <a:t>Bündnis</a:t>
            </a:r>
            <a:r>
              <a:rPr lang="fr-BE" dirty="0"/>
              <a:t> 90/Die </a:t>
            </a:r>
            <a:r>
              <a:rPr lang="fr-BE" dirty="0" err="1"/>
              <a:t>Grünen</a:t>
            </a:r>
            <a:r>
              <a:rPr lang="fr-BE" dirty="0"/>
              <a:t> </a:t>
            </a:r>
            <a:r>
              <a:rPr lang="fr-BE" dirty="0" err="1"/>
              <a:t>und</a:t>
            </a:r>
            <a:r>
              <a:rPr lang="fr-BE" dirty="0"/>
              <a:t> Europe Écologie-Les Verts.</a:t>
            </a:r>
          </a:p>
          <a:p>
            <a:r>
              <a:rPr lang="nl-BE" dirty="0"/>
              <a:t>Im Mai 1968 wurde er prominenter Sprecher der Studenten in Paris. </a:t>
            </a:r>
            <a:endParaRPr lang="fr-BE" dirty="0"/>
          </a:p>
          <a:p>
            <a:r>
              <a:rPr lang="nl-BE" dirty="0"/>
              <a:t>Ab 1978 engagierte er sich für die damals entstehende Partei der Grünen und entwickelte sich dort mit Joschka Fischer zu einem Vertreter des „Realo“-Flügels. Von 1994 bis 2014 war er Mitglied im Europäischen Parlament. Ab 2002 war er dort Co-Vorsitzender der Fraktion der Grünen / Europäische Freie Allianz. Er kandidierte abwechselnd für die deutschen Grünen und die französischen Les Verts bzw. Europe Écologie-Les Verts.</a:t>
            </a:r>
            <a:endParaRPr lang="fr-BE" dirty="0"/>
          </a:p>
          <a:p>
            <a:r>
              <a:rPr lang="nl-BE" dirty="0"/>
              <a:t>2014 zog sich Cohn-Bendit aus der aktiven Politik zurück. </a:t>
            </a:r>
            <a:endParaRPr lang="fr-BE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C699D4-C885-0542-A904-3C2C94159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788" y="1447800"/>
            <a:ext cx="279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1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05669-870E-194E-9741-F05A3D52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Liberalismus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E07D6-5F58-A94A-A676-D0FFD49C7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Jegor</a:t>
            </a:r>
            <a:r>
              <a:rPr lang="fr-BE" dirty="0"/>
              <a:t> </a:t>
            </a:r>
            <a:r>
              <a:rPr lang="fr-BE" dirty="0" err="1"/>
              <a:t>Gaidar</a:t>
            </a:r>
            <a:r>
              <a:rPr lang="fr-BE" dirty="0"/>
              <a:t> (</a:t>
            </a:r>
            <a:r>
              <a:rPr lang="fr-BE" dirty="0" err="1"/>
              <a:t>Bildmitte</a:t>
            </a:r>
            <a:r>
              <a:rPr lang="fr-BE" dirty="0"/>
              <a:t>), </a:t>
            </a:r>
            <a:r>
              <a:rPr lang="fr-BE" dirty="0" err="1"/>
              <a:t>russischer</a:t>
            </a:r>
            <a:r>
              <a:rPr lang="fr-BE" dirty="0"/>
              <a:t> </a:t>
            </a:r>
            <a:r>
              <a:rPr lang="fr-BE" dirty="0" err="1"/>
              <a:t>Politiker</a:t>
            </a:r>
            <a:r>
              <a:rPr lang="fr-BE" dirty="0"/>
              <a:t> </a:t>
            </a:r>
            <a:r>
              <a:rPr lang="fr-BE" dirty="0" err="1"/>
              <a:t>und</a:t>
            </a:r>
            <a:r>
              <a:rPr lang="fr-BE" dirty="0"/>
              <a:t> </a:t>
            </a:r>
            <a:r>
              <a:rPr lang="fr-BE" dirty="0" err="1"/>
              <a:t>Ökonom</a:t>
            </a:r>
            <a:r>
              <a:rPr lang="fr-BE" dirty="0"/>
              <a:t>. </a:t>
            </a:r>
            <a:r>
              <a:rPr lang="fr-BE" dirty="0" err="1"/>
              <a:t>Einer</a:t>
            </a:r>
            <a:r>
              <a:rPr lang="fr-BE" dirty="0"/>
              <a:t> der </a:t>
            </a:r>
            <a:r>
              <a:rPr lang="fr-BE" dirty="0" err="1"/>
              <a:t>Befürworter</a:t>
            </a:r>
            <a:r>
              <a:rPr lang="fr-BE" dirty="0"/>
              <a:t> </a:t>
            </a:r>
            <a:r>
              <a:rPr lang="fr-BE" dirty="0" err="1"/>
              <a:t>und</a:t>
            </a:r>
            <a:r>
              <a:rPr lang="fr-BE" dirty="0"/>
              <a:t> </a:t>
            </a:r>
            <a:r>
              <a:rPr lang="fr-BE" dirty="0" err="1"/>
              <a:t>führenden</a:t>
            </a:r>
            <a:r>
              <a:rPr lang="fr-BE" dirty="0"/>
              <a:t> </a:t>
            </a:r>
            <a:r>
              <a:rPr lang="fr-BE" dirty="0" err="1"/>
              <a:t>Ideologen</a:t>
            </a:r>
            <a:r>
              <a:rPr lang="fr-BE" dirty="0"/>
              <a:t> der </a:t>
            </a:r>
            <a:r>
              <a:rPr lang="fr-BE" dirty="0" err="1"/>
              <a:t>liberalen</a:t>
            </a:r>
            <a:r>
              <a:rPr lang="fr-BE" dirty="0"/>
              <a:t> </a:t>
            </a:r>
            <a:r>
              <a:rPr lang="fr-BE" dirty="0" err="1"/>
              <a:t>politischen</a:t>
            </a:r>
            <a:r>
              <a:rPr lang="fr-BE" dirty="0"/>
              <a:t> </a:t>
            </a:r>
            <a:r>
              <a:rPr lang="fr-BE" dirty="0" err="1"/>
              <a:t>und</a:t>
            </a:r>
            <a:r>
              <a:rPr lang="fr-BE" dirty="0"/>
              <a:t> </a:t>
            </a:r>
            <a:r>
              <a:rPr lang="fr-BE" dirty="0" err="1"/>
              <a:t>wirtschaftlichen</a:t>
            </a:r>
            <a:r>
              <a:rPr lang="fr-BE" dirty="0"/>
              <a:t> </a:t>
            </a:r>
            <a:r>
              <a:rPr lang="fr-BE" dirty="0" err="1"/>
              <a:t>Reformen</a:t>
            </a:r>
            <a:r>
              <a:rPr lang="fr-BE" dirty="0"/>
              <a:t> </a:t>
            </a:r>
            <a:r>
              <a:rPr lang="fr-BE" dirty="0" err="1"/>
              <a:t>Anfang</a:t>
            </a:r>
            <a:r>
              <a:rPr lang="fr-BE" dirty="0"/>
              <a:t> der 1990er </a:t>
            </a:r>
            <a:r>
              <a:rPr lang="fr-BE" dirty="0" err="1"/>
              <a:t>Jahre</a:t>
            </a:r>
            <a:r>
              <a:rPr lang="fr-BE" dirty="0"/>
              <a:t> in </a:t>
            </a:r>
            <a:r>
              <a:rPr lang="fr-BE" dirty="0" err="1"/>
              <a:t>Russland</a:t>
            </a:r>
            <a:r>
              <a:rPr lang="fr-BE" dirty="0"/>
              <a:t>.</a:t>
            </a: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91F4D5FE-0C75-1046-B6BB-C0B6E9421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206" y="3276345"/>
            <a:ext cx="4433794" cy="31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1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91F31-9657-0D47-A158-30BE1F62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Sozialdemokratie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A4464-3598-FB45-9F49-2D1E79F9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Eine</a:t>
            </a:r>
            <a:r>
              <a:rPr lang="fr-BE" dirty="0"/>
              <a:t> rote Rose, </a:t>
            </a:r>
            <a:r>
              <a:rPr lang="fr-BE" dirty="0" err="1"/>
              <a:t>fest</a:t>
            </a:r>
            <a:r>
              <a:rPr lang="fr-BE" dirty="0"/>
              <a:t> </a:t>
            </a:r>
            <a:r>
              <a:rPr lang="fr-BE" dirty="0" err="1"/>
              <a:t>im</a:t>
            </a:r>
            <a:r>
              <a:rPr lang="fr-BE" dirty="0"/>
              <a:t> </a:t>
            </a:r>
            <a:r>
              <a:rPr lang="fr-BE" dirty="0" err="1"/>
              <a:t>Griff</a:t>
            </a:r>
            <a:r>
              <a:rPr lang="fr-BE" dirty="0"/>
              <a:t> der Faust - </a:t>
            </a:r>
            <a:r>
              <a:rPr lang="fr-BE" dirty="0" err="1"/>
              <a:t>das</a:t>
            </a:r>
            <a:r>
              <a:rPr lang="fr-BE" dirty="0"/>
              <a:t> Symbol der </a:t>
            </a:r>
            <a:r>
              <a:rPr lang="fr-BE" dirty="0" err="1"/>
              <a:t>Sozialdemokraten</a:t>
            </a:r>
            <a:r>
              <a:rPr lang="fr-BE" dirty="0"/>
              <a:t>. Die Rose </a:t>
            </a:r>
            <a:r>
              <a:rPr lang="fr-BE" dirty="0" err="1"/>
              <a:t>steht</a:t>
            </a:r>
            <a:r>
              <a:rPr lang="fr-BE" dirty="0"/>
              <a:t> </a:t>
            </a:r>
            <a:r>
              <a:rPr lang="fr-BE" dirty="0" err="1"/>
              <a:t>für</a:t>
            </a:r>
            <a:r>
              <a:rPr lang="fr-BE" dirty="0"/>
              <a:t> </a:t>
            </a:r>
            <a:r>
              <a:rPr lang="fr-BE" dirty="0" err="1"/>
              <a:t>soziale</a:t>
            </a:r>
            <a:r>
              <a:rPr lang="fr-BE" dirty="0"/>
              <a:t> </a:t>
            </a:r>
            <a:r>
              <a:rPr lang="fr-BE" dirty="0" err="1"/>
              <a:t>Gerechtigkeit</a:t>
            </a:r>
            <a:r>
              <a:rPr lang="fr-BE" dirty="0"/>
              <a:t>, die </a:t>
            </a:r>
            <a:r>
              <a:rPr lang="fr-BE" dirty="0" err="1"/>
              <a:t>zur</a:t>
            </a:r>
            <a:r>
              <a:rPr lang="fr-BE" dirty="0"/>
              <a:t> Faust </a:t>
            </a:r>
            <a:r>
              <a:rPr lang="fr-BE" dirty="0" err="1"/>
              <a:t>geballte</a:t>
            </a:r>
            <a:r>
              <a:rPr lang="fr-BE" dirty="0"/>
              <a:t> Hand </a:t>
            </a:r>
            <a:r>
              <a:rPr lang="fr-BE" dirty="0" err="1"/>
              <a:t>ist</a:t>
            </a:r>
            <a:r>
              <a:rPr lang="fr-BE" dirty="0"/>
              <a:t> </a:t>
            </a:r>
            <a:r>
              <a:rPr lang="fr-BE" dirty="0" err="1"/>
              <a:t>das</a:t>
            </a:r>
            <a:r>
              <a:rPr lang="fr-BE" dirty="0"/>
              <a:t> Symbol der </a:t>
            </a:r>
            <a:r>
              <a:rPr lang="fr-BE" dirty="0" err="1"/>
              <a:t>Arbeiterbewegung</a:t>
            </a:r>
            <a:r>
              <a:rPr lang="fr-BE" dirty="0"/>
              <a:t>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66BF44-951F-DD44-A125-14AA8E0C1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483" y="3136900"/>
            <a:ext cx="2286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8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80EA0-6BAC-0B4C-9231-E07D73F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Sozialdemokratie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A58B98-CB5E-7845-9E48-E795B2A6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Olof Palme, </a:t>
            </a:r>
            <a:r>
              <a:rPr lang="fr-BE" dirty="0" err="1"/>
              <a:t>Premierminister</a:t>
            </a:r>
            <a:r>
              <a:rPr lang="fr-BE" dirty="0"/>
              <a:t> </a:t>
            </a:r>
            <a:r>
              <a:rPr lang="fr-BE" dirty="0" err="1"/>
              <a:t>Schwedens</a:t>
            </a:r>
            <a:r>
              <a:rPr lang="fr-BE" dirty="0"/>
              <a:t> </a:t>
            </a:r>
            <a:r>
              <a:rPr lang="fr-BE" dirty="0" err="1"/>
              <a:t>von</a:t>
            </a:r>
            <a:r>
              <a:rPr lang="fr-BE" dirty="0"/>
              <a:t> 1969 bis 1976 </a:t>
            </a:r>
            <a:r>
              <a:rPr lang="fr-BE" dirty="0" err="1"/>
              <a:t>und</a:t>
            </a:r>
            <a:r>
              <a:rPr lang="fr-BE" dirty="0"/>
              <a:t> </a:t>
            </a:r>
            <a:r>
              <a:rPr lang="fr-BE" dirty="0" err="1"/>
              <a:t>von</a:t>
            </a:r>
            <a:r>
              <a:rPr lang="fr-BE" dirty="0"/>
              <a:t> 1982 bis 1986. Der Mord an </a:t>
            </a:r>
            <a:r>
              <a:rPr lang="fr-BE" dirty="0" err="1"/>
              <a:t>ihm</a:t>
            </a:r>
            <a:r>
              <a:rPr lang="fr-BE" dirty="0"/>
              <a:t> </a:t>
            </a:r>
            <a:r>
              <a:rPr lang="fr-BE" dirty="0" err="1"/>
              <a:t>wurde</a:t>
            </a:r>
            <a:r>
              <a:rPr lang="fr-BE" dirty="0"/>
              <a:t> bis </a:t>
            </a:r>
            <a:r>
              <a:rPr lang="fr-BE" dirty="0" err="1"/>
              <a:t>heute</a:t>
            </a:r>
            <a:r>
              <a:rPr lang="fr-BE" dirty="0"/>
              <a:t> </a:t>
            </a:r>
            <a:r>
              <a:rPr lang="fr-BE" dirty="0" err="1"/>
              <a:t>nicht</a:t>
            </a:r>
            <a:r>
              <a:rPr lang="fr-BE" dirty="0"/>
              <a:t> </a:t>
            </a:r>
            <a:r>
              <a:rPr lang="fr-BE" dirty="0" err="1"/>
              <a:t>aufgeklärt</a:t>
            </a:r>
            <a:r>
              <a:rPr lang="fr-BE" dirty="0"/>
              <a:t>. </a:t>
            </a:r>
            <a:r>
              <a:rPr lang="fr-BE" dirty="0" err="1"/>
              <a:t>Ideologe</a:t>
            </a:r>
            <a:r>
              <a:rPr lang="fr-BE" dirty="0"/>
              <a:t> des „</a:t>
            </a:r>
            <a:r>
              <a:rPr lang="fr-BE" dirty="0" err="1"/>
              <a:t>schwedischen</a:t>
            </a:r>
            <a:r>
              <a:rPr lang="fr-BE" dirty="0"/>
              <a:t> </a:t>
            </a:r>
            <a:r>
              <a:rPr lang="fr-BE" dirty="0" err="1"/>
              <a:t>Modells</a:t>
            </a:r>
            <a:r>
              <a:rPr lang="fr-BE" dirty="0"/>
              <a:t>“ </a:t>
            </a:r>
            <a:r>
              <a:rPr lang="fr-BE" dirty="0" err="1"/>
              <a:t>von</a:t>
            </a:r>
            <a:r>
              <a:rPr lang="fr-BE" dirty="0"/>
              <a:t> </a:t>
            </a:r>
            <a:r>
              <a:rPr lang="fr-BE" dirty="0" err="1"/>
              <a:t>Sozialismus</a:t>
            </a:r>
            <a:r>
              <a:rPr lang="fr-BE" dirty="0"/>
              <a:t>, </a:t>
            </a:r>
            <a:r>
              <a:rPr lang="fr-BE" dirty="0" err="1"/>
              <a:t>dessen</a:t>
            </a:r>
            <a:r>
              <a:rPr lang="fr-BE" dirty="0"/>
              <a:t> </a:t>
            </a:r>
            <a:r>
              <a:rPr lang="fr-BE" dirty="0" err="1"/>
              <a:t>Ideen</a:t>
            </a:r>
            <a:r>
              <a:rPr lang="fr-BE" dirty="0"/>
              <a:t> in die Tat </a:t>
            </a:r>
            <a:r>
              <a:rPr lang="fr-BE" dirty="0" err="1"/>
              <a:t>umgesetzt</a:t>
            </a:r>
            <a:r>
              <a:rPr lang="fr-BE" dirty="0"/>
              <a:t> </a:t>
            </a:r>
            <a:r>
              <a:rPr lang="fr-BE" dirty="0" err="1"/>
              <a:t>wurden</a:t>
            </a:r>
            <a:r>
              <a:rPr lang="fr-BE" dirty="0"/>
              <a:t>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940787-4DF9-9F49-B3F0-FF15C9AB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805" y="3567635"/>
            <a:ext cx="4174135" cy="30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460B1-E486-DC44-B709-3B0075AF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Konservatismus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28FD40-D833-9A42-8901-6508B7108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Titelseite</a:t>
            </a:r>
            <a:r>
              <a:rPr lang="fr-BE" dirty="0"/>
              <a:t> des </a:t>
            </a:r>
            <a:r>
              <a:rPr lang="fr-BE" dirty="0" err="1"/>
              <a:t>weltweit</a:t>
            </a:r>
            <a:r>
              <a:rPr lang="fr-BE" dirty="0"/>
              <a:t> </a:t>
            </a:r>
            <a:r>
              <a:rPr lang="fr-BE" dirty="0" err="1"/>
              <a:t>ältesten</a:t>
            </a:r>
            <a:r>
              <a:rPr lang="fr-BE" dirty="0"/>
              <a:t> </a:t>
            </a:r>
            <a:r>
              <a:rPr lang="fr-BE" dirty="0" err="1"/>
              <a:t>Nachrichtenmagazins</a:t>
            </a:r>
            <a:r>
              <a:rPr lang="fr-BE" dirty="0"/>
              <a:t> „Time“ mit der „</a:t>
            </a:r>
            <a:r>
              <a:rPr lang="fr-BE" dirty="0" err="1"/>
              <a:t>Eisernen</a:t>
            </a:r>
            <a:r>
              <a:rPr lang="fr-BE" dirty="0"/>
              <a:t> Lady“ Margaret Thatcher </a:t>
            </a:r>
            <a:r>
              <a:rPr lang="fr-BE" dirty="0" err="1"/>
              <a:t>als</a:t>
            </a:r>
            <a:r>
              <a:rPr lang="fr-BE" dirty="0"/>
              <a:t> </a:t>
            </a:r>
            <a:r>
              <a:rPr lang="fr-BE" dirty="0" err="1"/>
              <a:t>Sinnbild</a:t>
            </a:r>
            <a:r>
              <a:rPr lang="fr-BE" dirty="0"/>
              <a:t> der </a:t>
            </a:r>
            <a:r>
              <a:rPr lang="fr-BE" dirty="0" err="1"/>
              <a:t>konservativen</a:t>
            </a:r>
            <a:r>
              <a:rPr lang="fr-BE" dirty="0"/>
              <a:t> </a:t>
            </a:r>
            <a:r>
              <a:rPr lang="fr-BE" dirty="0" err="1"/>
              <a:t>Politik</a:t>
            </a:r>
            <a:r>
              <a:rPr lang="fr-BE" dirty="0"/>
              <a:t>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DEE966-650E-1440-98E1-FFC8D0665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058" y="2867492"/>
            <a:ext cx="2719024" cy="37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2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B65C9-6084-E940-B846-1251312B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Konservatismus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07ADA4-C588-4A48-9F64-05789CA46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Ronald Reagan, 40. </a:t>
            </a:r>
            <a:r>
              <a:rPr lang="fr-BE" dirty="0" err="1"/>
              <a:t>Präsident</a:t>
            </a:r>
            <a:r>
              <a:rPr lang="fr-BE" dirty="0"/>
              <a:t> der </a:t>
            </a:r>
            <a:r>
              <a:rPr lang="fr-BE" dirty="0" err="1"/>
              <a:t>Vereinigten</a:t>
            </a:r>
            <a:r>
              <a:rPr lang="fr-BE" dirty="0"/>
              <a:t> </a:t>
            </a:r>
            <a:r>
              <a:rPr lang="fr-BE" dirty="0" err="1"/>
              <a:t>Staaten</a:t>
            </a:r>
            <a:r>
              <a:rPr lang="fr-BE" dirty="0"/>
              <a:t>. Die </a:t>
            </a:r>
            <a:r>
              <a:rPr lang="fr-BE" dirty="0" err="1"/>
              <a:t>Wirtschaftspolitik</a:t>
            </a:r>
            <a:r>
              <a:rPr lang="fr-BE" dirty="0"/>
              <a:t> </a:t>
            </a:r>
            <a:r>
              <a:rPr lang="fr-BE" dirty="0" err="1"/>
              <a:t>während</a:t>
            </a:r>
            <a:r>
              <a:rPr lang="fr-BE" dirty="0"/>
              <a:t> seiner </a:t>
            </a:r>
            <a:r>
              <a:rPr lang="fr-BE" dirty="0" err="1"/>
              <a:t>Präsidentschaft</a:t>
            </a:r>
            <a:r>
              <a:rPr lang="fr-BE" dirty="0"/>
              <a:t> </a:t>
            </a:r>
            <a:r>
              <a:rPr lang="fr-BE" dirty="0" err="1"/>
              <a:t>wurde</a:t>
            </a:r>
            <a:r>
              <a:rPr lang="fr-BE" dirty="0"/>
              <a:t> </a:t>
            </a:r>
            <a:r>
              <a:rPr lang="fr-BE" dirty="0" err="1"/>
              <a:t>auch</a:t>
            </a:r>
            <a:r>
              <a:rPr lang="fr-BE" dirty="0"/>
              <a:t> </a:t>
            </a:r>
            <a:r>
              <a:rPr lang="fr-BE" dirty="0" err="1"/>
              <a:t>als</a:t>
            </a:r>
            <a:r>
              <a:rPr lang="fr-BE" dirty="0"/>
              <a:t> „</a:t>
            </a:r>
            <a:r>
              <a:rPr lang="fr-BE" dirty="0" err="1"/>
              <a:t>Reaganomics</a:t>
            </a:r>
            <a:r>
              <a:rPr lang="fr-BE" dirty="0"/>
              <a:t>“ </a:t>
            </a:r>
            <a:r>
              <a:rPr lang="fr-BE" dirty="0" err="1"/>
              <a:t>bezeichnet</a:t>
            </a:r>
            <a:r>
              <a:rPr lang="fr-BE" dirty="0"/>
              <a:t>. </a:t>
            </a:r>
            <a:r>
              <a:rPr lang="fr-BE" dirty="0" err="1"/>
              <a:t>Sie</a:t>
            </a:r>
            <a:r>
              <a:rPr lang="fr-BE" dirty="0"/>
              <a:t> </a:t>
            </a:r>
            <a:r>
              <a:rPr lang="fr-BE" dirty="0" err="1"/>
              <a:t>bestand</a:t>
            </a:r>
            <a:r>
              <a:rPr lang="fr-BE" dirty="0"/>
              <a:t> </a:t>
            </a:r>
            <a:r>
              <a:rPr lang="fr-BE" dirty="0" err="1"/>
              <a:t>im</a:t>
            </a:r>
            <a:r>
              <a:rPr lang="fr-BE" dirty="0"/>
              <a:t> </a:t>
            </a:r>
            <a:r>
              <a:rPr lang="fr-BE" dirty="0" err="1"/>
              <a:t>Wesentlichen</a:t>
            </a:r>
            <a:r>
              <a:rPr lang="fr-BE" dirty="0"/>
              <a:t> </a:t>
            </a:r>
            <a:r>
              <a:rPr lang="fr-BE" dirty="0" err="1"/>
              <a:t>aus</a:t>
            </a:r>
            <a:r>
              <a:rPr lang="fr-BE" dirty="0"/>
              <a:t> </a:t>
            </a:r>
            <a:r>
              <a:rPr lang="fr-BE" dirty="0" err="1"/>
              <a:t>Steuersenkungen</a:t>
            </a:r>
            <a:r>
              <a:rPr lang="fr-BE" dirty="0"/>
              <a:t> </a:t>
            </a:r>
            <a:r>
              <a:rPr lang="fr-BE" dirty="0" err="1"/>
              <a:t>und</a:t>
            </a:r>
            <a:r>
              <a:rPr lang="fr-BE" dirty="0"/>
              <a:t> der </a:t>
            </a:r>
            <a:r>
              <a:rPr lang="fr-BE" dirty="0" err="1"/>
              <a:t>veränderten</a:t>
            </a:r>
            <a:r>
              <a:rPr lang="fr-BE" dirty="0"/>
              <a:t> Rolle des </a:t>
            </a:r>
            <a:r>
              <a:rPr lang="fr-BE" dirty="0" err="1"/>
              <a:t>Staates</a:t>
            </a:r>
            <a:r>
              <a:rPr lang="fr-BE" dirty="0"/>
              <a:t> </a:t>
            </a:r>
            <a:r>
              <a:rPr lang="fr-BE" dirty="0" err="1"/>
              <a:t>bei</a:t>
            </a:r>
            <a:r>
              <a:rPr lang="fr-BE" dirty="0"/>
              <a:t> der </a:t>
            </a:r>
            <a:r>
              <a:rPr lang="fr-BE" dirty="0" err="1"/>
              <a:t>Wirtschaftskontrolle</a:t>
            </a:r>
            <a:r>
              <a:rPr lang="fr-BE" dirty="0"/>
              <a:t> („In </a:t>
            </a:r>
            <a:r>
              <a:rPr lang="fr-BE" dirty="0" err="1"/>
              <a:t>Zeiten</a:t>
            </a:r>
            <a:r>
              <a:rPr lang="fr-BE" dirty="0"/>
              <a:t> der </a:t>
            </a:r>
            <a:r>
              <a:rPr lang="fr-BE" dirty="0" err="1"/>
              <a:t>Krise</a:t>
            </a:r>
            <a:r>
              <a:rPr lang="fr-BE" dirty="0"/>
              <a:t> </a:t>
            </a:r>
            <a:r>
              <a:rPr lang="fr-BE" dirty="0" err="1"/>
              <a:t>ist</a:t>
            </a:r>
            <a:r>
              <a:rPr lang="fr-BE" dirty="0"/>
              <a:t> die </a:t>
            </a:r>
            <a:r>
              <a:rPr lang="fr-BE" dirty="0" err="1"/>
              <a:t>Regierung</a:t>
            </a:r>
            <a:r>
              <a:rPr lang="fr-BE" dirty="0"/>
              <a:t> </a:t>
            </a:r>
            <a:r>
              <a:rPr lang="fr-BE" dirty="0" err="1"/>
              <a:t>nicht</a:t>
            </a:r>
            <a:r>
              <a:rPr lang="fr-BE" dirty="0"/>
              <a:t> die </a:t>
            </a:r>
            <a:r>
              <a:rPr lang="fr-BE" dirty="0" err="1"/>
              <a:t>Lösung</a:t>
            </a:r>
            <a:r>
              <a:rPr lang="fr-BE" dirty="0"/>
              <a:t> des </a:t>
            </a:r>
            <a:r>
              <a:rPr lang="fr-BE" dirty="0" err="1"/>
              <a:t>Problems</a:t>
            </a:r>
            <a:r>
              <a:rPr lang="fr-BE" dirty="0"/>
              <a:t>, </a:t>
            </a:r>
            <a:r>
              <a:rPr lang="fr-BE" dirty="0" err="1"/>
              <a:t>sie</a:t>
            </a:r>
            <a:r>
              <a:rPr lang="fr-BE" dirty="0"/>
              <a:t> </a:t>
            </a:r>
            <a:r>
              <a:rPr lang="fr-BE" dirty="0" err="1"/>
              <a:t>ist</a:t>
            </a:r>
            <a:r>
              <a:rPr lang="fr-BE" dirty="0"/>
              <a:t> </a:t>
            </a:r>
            <a:r>
              <a:rPr lang="fr-BE" dirty="0" err="1"/>
              <a:t>das</a:t>
            </a:r>
            <a:r>
              <a:rPr lang="fr-BE" dirty="0"/>
              <a:t> </a:t>
            </a:r>
            <a:r>
              <a:rPr lang="fr-BE" dirty="0" err="1"/>
              <a:t>Problem</a:t>
            </a:r>
            <a:r>
              <a:rPr lang="fr-BE" dirty="0"/>
              <a:t>.“). Er </a:t>
            </a:r>
            <a:r>
              <a:rPr lang="fr-BE" dirty="0" err="1"/>
              <a:t>erhöhte</a:t>
            </a:r>
            <a:r>
              <a:rPr lang="fr-BE" dirty="0"/>
              <a:t> </a:t>
            </a:r>
            <a:r>
              <a:rPr lang="fr-BE" dirty="0" err="1"/>
              <a:t>zudem</a:t>
            </a:r>
            <a:r>
              <a:rPr lang="fr-BE" dirty="0"/>
              <a:t> </a:t>
            </a:r>
            <a:r>
              <a:rPr lang="fr-BE" dirty="0" err="1"/>
              <a:t>stark</a:t>
            </a:r>
            <a:r>
              <a:rPr lang="fr-BE" dirty="0"/>
              <a:t> den </a:t>
            </a:r>
            <a:r>
              <a:rPr lang="fr-BE" dirty="0" err="1"/>
              <a:t>Militärhaushalt</a:t>
            </a:r>
            <a:r>
              <a:rPr lang="fr-BE" dirty="0"/>
              <a:t> des Landes.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E321C3-A6E9-5D42-98EB-0894B71C1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0" y="4351729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2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951136-B2E7-CB4F-BFCD-27419F66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Kommunismus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7518E8-11A9-E047-A66B-DE29EE10E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Flagge</a:t>
            </a:r>
            <a:r>
              <a:rPr lang="fr-BE" dirty="0"/>
              <a:t> der </a:t>
            </a:r>
            <a:r>
              <a:rPr lang="fr-BE" dirty="0" err="1"/>
              <a:t>Roten</a:t>
            </a:r>
            <a:r>
              <a:rPr lang="fr-BE" dirty="0"/>
              <a:t> </a:t>
            </a:r>
            <a:r>
              <a:rPr lang="fr-BE" dirty="0" err="1"/>
              <a:t>Brigaden</a:t>
            </a:r>
            <a:r>
              <a:rPr lang="fr-BE" dirty="0"/>
              <a:t>, </a:t>
            </a:r>
            <a:r>
              <a:rPr lang="fr-BE" dirty="0" err="1"/>
              <a:t>einer</a:t>
            </a:r>
            <a:r>
              <a:rPr lang="fr-BE" dirty="0"/>
              <a:t> </a:t>
            </a:r>
            <a:r>
              <a:rPr lang="fr-BE" dirty="0" err="1"/>
              <a:t>linksradikalen</a:t>
            </a:r>
            <a:r>
              <a:rPr lang="fr-BE" dirty="0"/>
              <a:t> </a:t>
            </a:r>
            <a:r>
              <a:rPr lang="fr-BE" dirty="0" err="1"/>
              <a:t>terroristischen</a:t>
            </a:r>
            <a:r>
              <a:rPr lang="fr-BE" dirty="0"/>
              <a:t> </a:t>
            </a:r>
            <a:r>
              <a:rPr lang="fr-BE" dirty="0" err="1"/>
              <a:t>Untergrundorganisation</a:t>
            </a:r>
            <a:r>
              <a:rPr lang="fr-BE" dirty="0"/>
              <a:t>, die ab den 1970er </a:t>
            </a:r>
            <a:r>
              <a:rPr lang="fr-BE" dirty="0" err="1"/>
              <a:t>Jahren</a:t>
            </a:r>
            <a:r>
              <a:rPr lang="fr-BE" dirty="0"/>
              <a:t> bis Ende der 1980er </a:t>
            </a:r>
            <a:r>
              <a:rPr lang="fr-BE" dirty="0" err="1"/>
              <a:t>Jahre</a:t>
            </a:r>
            <a:r>
              <a:rPr lang="fr-BE" dirty="0"/>
              <a:t> in Italien </a:t>
            </a:r>
            <a:r>
              <a:rPr lang="fr-BE" dirty="0" err="1"/>
              <a:t>aktiv</a:t>
            </a:r>
            <a:r>
              <a:rPr lang="fr-BE" dirty="0"/>
              <a:t> </a:t>
            </a:r>
            <a:r>
              <a:rPr lang="fr-BE" dirty="0" err="1"/>
              <a:t>war</a:t>
            </a:r>
            <a:r>
              <a:rPr lang="fr-BE" dirty="0"/>
              <a:t>. </a:t>
            </a:r>
            <a:r>
              <a:rPr lang="fr-BE" dirty="0" err="1"/>
              <a:t>Ziel</a:t>
            </a:r>
            <a:r>
              <a:rPr lang="fr-BE" dirty="0"/>
              <a:t> der Organisation </a:t>
            </a:r>
            <a:r>
              <a:rPr lang="fr-BE" dirty="0" err="1"/>
              <a:t>war</a:t>
            </a:r>
            <a:r>
              <a:rPr lang="fr-BE" dirty="0"/>
              <a:t> es, </a:t>
            </a:r>
            <a:r>
              <a:rPr lang="fr-BE" dirty="0" err="1"/>
              <a:t>einen</a:t>
            </a:r>
            <a:r>
              <a:rPr lang="fr-BE" dirty="0"/>
              <a:t> </a:t>
            </a:r>
            <a:r>
              <a:rPr lang="fr-BE" dirty="0" err="1"/>
              <a:t>kommunistischen</a:t>
            </a:r>
            <a:r>
              <a:rPr lang="fr-BE" dirty="0"/>
              <a:t> </a:t>
            </a:r>
            <a:r>
              <a:rPr lang="fr-BE" dirty="0" err="1"/>
              <a:t>Staat</a:t>
            </a:r>
            <a:r>
              <a:rPr lang="fr-BE" dirty="0"/>
              <a:t> </a:t>
            </a:r>
            <a:r>
              <a:rPr lang="fr-BE" dirty="0" err="1"/>
              <a:t>zu</a:t>
            </a:r>
            <a:r>
              <a:rPr lang="fr-BE" dirty="0"/>
              <a:t> </a:t>
            </a:r>
            <a:r>
              <a:rPr lang="fr-BE" dirty="0" err="1"/>
              <a:t>errichten</a:t>
            </a:r>
            <a:r>
              <a:rPr lang="fr-BE" dirty="0"/>
              <a:t> </a:t>
            </a:r>
            <a:r>
              <a:rPr lang="fr-BE" dirty="0" err="1"/>
              <a:t>und</a:t>
            </a:r>
            <a:r>
              <a:rPr lang="fr-BE" dirty="0"/>
              <a:t> dies </a:t>
            </a:r>
            <a:r>
              <a:rPr lang="fr-BE" dirty="0" err="1"/>
              <a:t>durch</a:t>
            </a:r>
            <a:r>
              <a:rPr lang="fr-BE" dirty="0"/>
              <a:t> </a:t>
            </a:r>
            <a:r>
              <a:rPr lang="fr-BE" dirty="0" err="1"/>
              <a:t>bewaffneten</a:t>
            </a:r>
            <a:r>
              <a:rPr lang="fr-BE" dirty="0"/>
              <a:t> Kampf </a:t>
            </a:r>
            <a:r>
              <a:rPr lang="fr-BE" dirty="0" err="1"/>
              <a:t>und</a:t>
            </a:r>
            <a:r>
              <a:rPr lang="fr-BE" dirty="0"/>
              <a:t> den </a:t>
            </a:r>
            <a:r>
              <a:rPr lang="fr-BE" dirty="0" err="1"/>
              <a:t>Austritt</a:t>
            </a:r>
            <a:r>
              <a:rPr lang="fr-BE" dirty="0"/>
              <a:t> Italiens </a:t>
            </a:r>
            <a:r>
              <a:rPr lang="fr-BE" dirty="0" err="1"/>
              <a:t>aus</a:t>
            </a:r>
            <a:r>
              <a:rPr lang="fr-BE" dirty="0"/>
              <a:t> der NATO </a:t>
            </a:r>
            <a:r>
              <a:rPr lang="fr-BE" dirty="0" err="1"/>
              <a:t>zu</a:t>
            </a:r>
            <a:r>
              <a:rPr lang="fr-BE" dirty="0"/>
              <a:t> </a:t>
            </a:r>
            <a:r>
              <a:rPr lang="fr-BE" dirty="0" err="1"/>
              <a:t>erreichen</a:t>
            </a:r>
            <a:r>
              <a:rPr lang="fr-BE" dirty="0"/>
              <a:t>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208F82-74A9-314E-8977-C4FD2AE4D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312" y="4173817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0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717D3-9016-A345-B117-C4146BF8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Kommunismus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77FA76-8339-DA48-AF21-D7143EC2F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Nikita </a:t>
            </a:r>
            <a:r>
              <a:rPr lang="fr-BE" dirty="0" err="1"/>
              <a:t>Chruschtschow</a:t>
            </a:r>
            <a:r>
              <a:rPr lang="fr-BE" dirty="0"/>
              <a:t>, </a:t>
            </a:r>
            <a:r>
              <a:rPr lang="fr-BE" dirty="0" err="1"/>
              <a:t>sowjetischer</a:t>
            </a:r>
            <a:r>
              <a:rPr lang="fr-BE" dirty="0"/>
              <a:t> </a:t>
            </a:r>
            <a:r>
              <a:rPr lang="fr-BE" dirty="0" err="1"/>
              <a:t>Politiker</a:t>
            </a:r>
            <a:r>
              <a:rPr lang="fr-BE" dirty="0"/>
              <a:t>, </a:t>
            </a:r>
            <a:r>
              <a:rPr lang="fr-BE" dirty="0" err="1"/>
              <a:t>von</a:t>
            </a:r>
            <a:r>
              <a:rPr lang="fr-BE" dirty="0"/>
              <a:t> 1953 bis 1964 </a:t>
            </a:r>
            <a:r>
              <a:rPr lang="fr-BE" dirty="0" err="1"/>
              <a:t>Erster</a:t>
            </a:r>
            <a:r>
              <a:rPr lang="fr-BE" dirty="0"/>
              <a:t> </a:t>
            </a:r>
            <a:r>
              <a:rPr lang="fr-BE" dirty="0" err="1"/>
              <a:t>Sekretär</a:t>
            </a:r>
            <a:r>
              <a:rPr lang="fr-BE" dirty="0"/>
              <a:t> des </a:t>
            </a:r>
            <a:r>
              <a:rPr lang="fr-BE" dirty="0" err="1"/>
              <a:t>Zentralkomitees</a:t>
            </a:r>
            <a:r>
              <a:rPr lang="fr-BE" dirty="0"/>
              <a:t> der </a:t>
            </a:r>
            <a:r>
              <a:rPr lang="fr-BE" dirty="0" err="1"/>
              <a:t>Kommunistischen</a:t>
            </a:r>
            <a:r>
              <a:rPr lang="fr-BE" dirty="0"/>
              <a:t> </a:t>
            </a:r>
            <a:r>
              <a:rPr lang="fr-BE" dirty="0" err="1"/>
              <a:t>Partei</a:t>
            </a:r>
            <a:r>
              <a:rPr lang="fr-BE" dirty="0"/>
              <a:t> der </a:t>
            </a:r>
            <a:r>
              <a:rPr lang="fr-BE" dirty="0" err="1"/>
              <a:t>Sowjetunion</a:t>
            </a:r>
            <a:r>
              <a:rPr lang="fr-BE" dirty="0"/>
              <a:t>. Er </a:t>
            </a:r>
            <a:r>
              <a:rPr lang="fr-BE" dirty="0" err="1"/>
              <a:t>erklärte</a:t>
            </a:r>
            <a:r>
              <a:rPr lang="fr-BE" dirty="0"/>
              <a:t> </a:t>
            </a:r>
            <a:r>
              <a:rPr lang="fr-BE" dirty="0" err="1"/>
              <a:t>auf</a:t>
            </a:r>
            <a:r>
              <a:rPr lang="fr-BE" dirty="0"/>
              <a:t> </a:t>
            </a:r>
            <a:r>
              <a:rPr lang="fr-BE" dirty="0" err="1"/>
              <a:t>dem</a:t>
            </a:r>
            <a:r>
              <a:rPr lang="fr-BE" dirty="0"/>
              <a:t> XXII.  </a:t>
            </a:r>
            <a:r>
              <a:rPr lang="fr-BE" dirty="0" err="1"/>
              <a:t>Parteitag</a:t>
            </a:r>
            <a:r>
              <a:rPr lang="fr-BE" dirty="0"/>
              <a:t> der </a:t>
            </a:r>
            <a:r>
              <a:rPr lang="fr-BE" dirty="0" err="1"/>
              <a:t>KPdSU</a:t>
            </a:r>
            <a:r>
              <a:rPr lang="fr-BE" dirty="0"/>
              <a:t>: „Die </a:t>
            </a:r>
            <a:r>
              <a:rPr lang="fr-BE" dirty="0" err="1"/>
              <a:t>Partei</a:t>
            </a:r>
            <a:r>
              <a:rPr lang="fr-BE" dirty="0"/>
              <a:t> </a:t>
            </a:r>
            <a:r>
              <a:rPr lang="fr-BE" dirty="0" err="1"/>
              <a:t>verkündet</a:t>
            </a:r>
            <a:r>
              <a:rPr lang="fr-BE" dirty="0"/>
              <a:t> </a:t>
            </a:r>
            <a:r>
              <a:rPr lang="fr-BE" dirty="0" err="1"/>
              <a:t>feierlich</a:t>
            </a:r>
            <a:r>
              <a:rPr lang="fr-BE" dirty="0"/>
              <a:t>: Die </a:t>
            </a:r>
            <a:r>
              <a:rPr lang="fr-BE" dirty="0" err="1"/>
              <a:t>heutige</a:t>
            </a:r>
            <a:r>
              <a:rPr lang="fr-BE" dirty="0"/>
              <a:t> </a:t>
            </a:r>
            <a:r>
              <a:rPr lang="fr-BE" dirty="0" err="1"/>
              <a:t>Generation</a:t>
            </a:r>
            <a:r>
              <a:rPr lang="fr-BE" dirty="0"/>
              <a:t> der </a:t>
            </a:r>
            <a:r>
              <a:rPr lang="fr-BE" dirty="0" err="1"/>
              <a:t>Sowjetmenschen</a:t>
            </a:r>
            <a:r>
              <a:rPr lang="fr-BE" dirty="0"/>
              <a:t> </a:t>
            </a:r>
            <a:r>
              <a:rPr lang="fr-BE" dirty="0" err="1"/>
              <a:t>wird</a:t>
            </a:r>
            <a:r>
              <a:rPr lang="fr-BE" dirty="0"/>
              <a:t> </a:t>
            </a:r>
            <a:r>
              <a:rPr lang="fr-BE" dirty="0" err="1"/>
              <a:t>im</a:t>
            </a:r>
            <a:r>
              <a:rPr lang="fr-BE" dirty="0"/>
              <a:t> </a:t>
            </a:r>
            <a:r>
              <a:rPr lang="fr-BE" dirty="0" err="1"/>
              <a:t>Kommunismus</a:t>
            </a:r>
            <a:r>
              <a:rPr lang="fr-BE" dirty="0"/>
              <a:t> leben!“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149179-3DF3-AE4B-9B37-CD0E88D3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1" y="3658138"/>
            <a:ext cx="3984606" cy="28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3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99347-6C92-3F44-AE74-F2077C7E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Libertarismus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29D9D2-019C-D04E-933D-DC86EFCB1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Grafische</a:t>
            </a:r>
            <a:r>
              <a:rPr lang="fr-BE" dirty="0"/>
              <a:t> Illustration des </a:t>
            </a:r>
            <a:r>
              <a:rPr lang="fr-BE" dirty="0" err="1"/>
              <a:t>antiutopischen</a:t>
            </a:r>
            <a:r>
              <a:rPr lang="fr-BE" dirty="0"/>
              <a:t> Romans „Atlas </a:t>
            </a:r>
            <a:r>
              <a:rPr lang="fr-BE" dirty="0" err="1"/>
              <a:t>wirft</a:t>
            </a:r>
            <a:r>
              <a:rPr lang="fr-BE" dirty="0"/>
              <a:t> die </a:t>
            </a:r>
            <a:r>
              <a:rPr lang="fr-BE" dirty="0" err="1"/>
              <a:t>Welt</a:t>
            </a:r>
            <a:r>
              <a:rPr lang="fr-BE" dirty="0"/>
              <a:t> ab“ (</a:t>
            </a:r>
            <a:r>
              <a:rPr lang="fr-BE" dirty="0">
                <a:hlinkClick r:id="rId2"/>
              </a:rPr>
              <a:t>englischer</a:t>
            </a:r>
            <a:r>
              <a:rPr lang="fr-BE" dirty="0"/>
              <a:t> </a:t>
            </a:r>
            <a:r>
              <a:rPr lang="fr-BE" dirty="0" err="1"/>
              <a:t>Originaltitel</a:t>
            </a:r>
            <a:r>
              <a:rPr lang="fr-BE" dirty="0"/>
              <a:t>: </a:t>
            </a:r>
            <a:r>
              <a:rPr lang="fr-BE" i="1" dirty="0"/>
              <a:t>Atlas </a:t>
            </a:r>
            <a:r>
              <a:rPr lang="fr-BE" i="1" dirty="0" err="1"/>
              <a:t>Shrugged</a:t>
            </a:r>
            <a:r>
              <a:rPr lang="fr-BE" dirty="0"/>
              <a:t>) der </a:t>
            </a:r>
            <a:r>
              <a:rPr lang="fr-BE" dirty="0" err="1"/>
              <a:t>amerikanischen</a:t>
            </a:r>
            <a:r>
              <a:rPr lang="fr-BE" dirty="0"/>
              <a:t> </a:t>
            </a:r>
            <a:r>
              <a:rPr lang="fr-BE" dirty="0" err="1"/>
              <a:t>Schriftstellerin</a:t>
            </a:r>
            <a:r>
              <a:rPr lang="fr-BE" dirty="0"/>
              <a:t> </a:t>
            </a:r>
            <a:r>
              <a:rPr lang="fr-BE" dirty="0" err="1"/>
              <a:t>Ayn</a:t>
            </a:r>
            <a:r>
              <a:rPr lang="fr-BE" dirty="0"/>
              <a:t> Rand, der </a:t>
            </a:r>
            <a:r>
              <a:rPr lang="fr-BE" dirty="0" err="1"/>
              <a:t>bei</a:t>
            </a:r>
            <a:r>
              <a:rPr lang="fr-BE" dirty="0"/>
              <a:t> den </a:t>
            </a:r>
            <a:r>
              <a:rPr lang="fr-BE" dirty="0" err="1"/>
              <a:t>Anhängern</a:t>
            </a:r>
            <a:r>
              <a:rPr lang="fr-BE" dirty="0"/>
              <a:t> des </a:t>
            </a:r>
            <a:r>
              <a:rPr lang="fr-BE" dirty="0" err="1"/>
              <a:t>Libertarismus</a:t>
            </a:r>
            <a:r>
              <a:rPr lang="fr-BE" dirty="0"/>
              <a:t> </a:t>
            </a:r>
            <a:r>
              <a:rPr lang="fr-BE" dirty="0" err="1"/>
              <a:t>Kultstatus</a:t>
            </a:r>
            <a:r>
              <a:rPr lang="fr-BE" dirty="0"/>
              <a:t> </a:t>
            </a:r>
            <a:r>
              <a:rPr lang="fr-BE" dirty="0" err="1"/>
              <a:t>genoss</a:t>
            </a:r>
            <a:r>
              <a:rPr lang="fr-BE" dirty="0"/>
              <a:t>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BE23DE-0230-8C48-9165-3904E501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82" y="3268019"/>
            <a:ext cx="2286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56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866</Words>
  <Application>Microsoft Macintosh PowerPoint</Application>
  <PresentationFormat>Grand écran</PresentationFormat>
  <Paragraphs>39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PT Serif</vt:lpstr>
      <vt:lpstr>Thème Office</vt:lpstr>
      <vt:lpstr>Liberalismus</vt:lpstr>
      <vt:lpstr>Liberalismus</vt:lpstr>
      <vt:lpstr>Sozialdemokratie</vt:lpstr>
      <vt:lpstr>Sozialdemokratie</vt:lpstr>
      <vt:lpstr>Konservatismus</vt:lpstr>
      <vt:lpstr>Konservatismus</vt:lpstr>
      <vt:lpstr>Kommunismus</vt:lpstr>
      <vt:lpstr>Kommunismus</vt:lpstr>
      <vt:lpstr>Libertarismus</vt:lpstr>
      <vt:lpstr>Libertarismus</vt:lpstr>
      <vt:lpstr>Nationalismus</vt:lpstr>
      <vt:lpstr>Nationalismus</vt:lpstr>
      <vt:lpstr>Faschismus</vt:lpstr>
      <vt:lpstr>Faschismus</vt:lpstr>
      <vt:lpstr>Anarchie</vt:lpstr>
      <vt:lpstr>Anarchie</vt:lpstr>
      <vt:lpstr>Ökologie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Liberalismus</dc:title>
  <dc:creator>Microsoft Office User</dc:creator>
  <cp:lastModifiedBy>Microsoft Office User</cp:lastModifiedBy>
  <cp:revision>9</cp:revision>
  <dcterms:created xsi:type="dcterms:W3CDTF">2020-01-21T12:39:58Z</dcterms:created>
  <dcterms:modified xsi:type="dcterms:W3CDTF">2020-01-24T21:28:20Z</dcterms:modified>
</cp:coreProperties>
</file>